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embedTrueTypeFonts="1" strictFirstAndLastChars="0" saveSubsetFonts="1" showSpecialPlsOnTitleSld="0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embeddedFontLst>
    <p:embeddedFont>
      <p:font typeface="Lato"/>
      <p:regular r:id="rId21"/>
      <p:bold r:id="rId22"/>
      <p:italic r:id="rId23"/>
      <p:boldItalic r:id="rId24"/>
    </p:embeddedFont>
    <p:embeddedFont>
      <p:font typeface="Cabin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None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D4A3F735-9212-4FB1-9C45-2C8140E3755D}">
  <a:tblStyle styleId="{D4A3F735-9212-4FB1-9C45-2C8140E3755D}" styleName="Table_0">
    <a:wholeTbl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a:insideV>
        </a:tcBdr>
      </a:tcStyle>
    </a:wholeTb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Lato-bold.fntdata"/><Relationship Id="rId21" Type="http://schemas.openxmlformats.org/officeDocument/2006/relationships/font" Target="fonts/Lato-regular.fntdata"/><Relationship Id="rId24" Type="http://schemas.openxmlformats.org/officeDocument/2006/relationships/font" Target="fonts/Lato-boldItalic.fntdata"/><Relationship Id="rId23" Type="http://schemas.openxmlformats.org/officeDocument/2006/relationships/font" Target="fonts/Lato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abin-bold.fntdata"/><Relationship Id="rId25" Type="http://schemas.openxmlformats.org/officeDocument/2006/relationships/font" Target="fonts/Cabin-regular.fntdata"/><Relationship Id="rId28" Type="http://schemas.openxmlformats.org/officeDocument/2006/relationships/font" Target="fonts/Cabin-boldItalic.fntdata"/><Relationship Id="rId27" Type="http://schemas.openxmlformats.org/officeDocument/2006/relationships/font" Target="fonts/Cabin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/>
          <p:nvPr>
            <p:ph idx="2" type="hdr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Shape 4"/>
          <p:cNvSpPr txBox="1"/>
          <p:nvPr>
            <p:ph idx="10" type="dt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Shape 5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" name="Shape 6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1" type="ftr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Shape 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Shape 74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Shape 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1" name="Shape 8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0" name="Shape 90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8" name="Shape 98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07" name="Shape 107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16" name="Shape 116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5" name="Shape 125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35" name="Shape 135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5" name="Shape 145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5" name="Shape 155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Shape 161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62" name="Shape 162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71" name="Shape 17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81" name="Shape 181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0" name="Shape 190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Shape 196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7" name="Shape 197"/>
          <p:cNvSpPr txBox="1"/>
          <p:nvPr>
            <p:ph idx="12" type="sldNum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0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0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bg>
      <p:bgPr>
        <a:solidFill>
          <a:schemeClr val="accent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3557016" y="630935"/>
            <a:ext cx="5235575" cy="5229225"/>
          </a:xfrm>
          <a:custGeom>
            <a:pathLst>
              <a:path extrusionOk="0" h="120000" w="120000">
                <a:moveTo>
                  <a:pt x="60000" y="0"/>
                </a:moveTo>
                <a:lnTo>
                  <a:pt x="61164" y="109"/>
                </a:lnTo>
                <a:lnTo>
                  <a:pt x="62292" y="400"/>
                </a:lnTo>
                <a:lnTo>
                  <a:pt x="63383" y="837"/>
                </a:lnTo>
                <a:lnTo>
                  <a:pt x="64511" y="1384"/>
                </a:lnTo>
                <a:lnTo>
                  <a:pt x="65567" y="2003"/>
                </a:lnTo>
                <a:lnTo>
                  <a:pt x="66658" y="2659"/>
                </a:lnTo>
                <a:lnTo>
                  <a:pt x="67750" y="3242"/>
                </a:lnTo>
                <a:lnTo>
                  <a:pt x="68841" y="3825"/>
                </a:lnTo>
                <a:lnTo>
                  <a:pt x="69896" y="4262"/>
                </a:lnTo>
                <a:lnTo>
                  <a:pt x="71061" y="4553"/>
                </a:lnTo>
                <a:lnTo>
                  <a:pt x="72189" y="4699"/>
                </a:lnTo>
                <a:lnTo>
                  <a:pt x="73389" y="4699"/>
                </a:lnTo>
                <a:lnTo>
                  <a:pt x="74627" y="4626"/>
                </a:lnTo>
                <a:lnTo>
                  <a:pt x="75864" y="4480"/>
                </a:lnTo>
                <a:lnTo>
                  <a:pt x="77101" y="4298"/>
                </a:lnTo>
                <a:lnTo>
                  <a:pt x="78338" y="4153"/>
                </a:lnTo>
                <a:lnTo>
                  <a:pt x="79575" y="4043"/>
                </a:lnTo>
                <a:lnTo>
                  <a:pt x="80739" y="4080"/>
                </a:lnTo>
                <a:lnTo>
                  <a:pt x="81867" y="4225"/>
                </a:lnTo>
                <a:lnTo>
                  <a:pt x="82959" y="4553"/>
                </a:lnTo>
                <a:lnTo>
                  <a:pt x="83869" y="5027"/>
                </a:lnTo>
                <a:lnTo>
                  <a:pt x="84742" y="5646"/>
                </a:lnTo>
                <a:lnTo>
                  <a:pt x="85506" y="6375"/>
                </a:lnTo>
                <a:lnTo>
                  <a:pt x="86270" y="7213"/>
                </a:lnTo>
                <a:lnTo>
                  <a:pt x="86961" y="8087"/>
                </a:lnTo>
                <a:lnTo>
                  <a:pt x="87653" y="8998"/>
                </a:lnTo>
                <a:lnTo>
                  <a:pt x="88344" y="9908"/>
                </a:lnTo>
                <a:lnTo>
                  <a:pt x="89035" y="10783"/>
                </a:lnTo>
                <a:lnTo>
                  <a:pt x="89763" y="11621"/>
                </a:lnTo>
                <a:lnTo>
                  <a:pt x="90600" y="12349"/>
                </a:lnTo>
                <a:lnTo>
                  <a:pt x="91400" y="13005"/>
                </a:lnTo>
                <a:lnTo>
                  <a:pt x="92310" y="13515"/>
                </a:lnTo>
                <a:lnTo>
                  <a:pt x="93292" y="13952"/>
                </a:lnTo>
                <a:lnTo>
                  <a:pt x="94348" y="14316"/>
                </a:lnTo>
                <a:lnTo>
                  <a:pt x="95439" y="14644"/>
                </a:lnTo>
                <a:lnTo>
                  <a:pt x="96531" y="14936"/>
                </a:lnTo>
                <a:lnTo>
                  <a:pt x="97659" y="15227"/>
                </a:lnTo>
                <a:lnTo>
                  <a:pt x="98714" y="15555"/>
                </a:lnTo>
                <a:lnTo>
                  <a:pt x="99769" y="15919"/>
                </a:lnTo>
                <a:lnTo>
                  <a:pt x="100751" y="16357"/>
                </a:lnTo>
                <a:lnTo>
                  <a:pt x="101625" y="16903"/>
                </a:lnTo>
                <a:lnTo>
                  <a:pt x="102425" y="17559"/>
                </a:lnTo>
                <a:lnTo>
                  <a:pt x="103080" y="18360"/>
                </a:lnTo>
                <a:lnTo>
                  <a:pt x="103626" y="19234"/>
                </a:lnTo>
                <a:lnTo>
                  <a:pt x="104063" y="20218"/>
                </a:lnTo>
                <a:lnTo>
                  <a:pt x="104426" y="21275"/>
                </a:lnTo>
                <a:lnTo>
                  <a:pt x="104754" y="22331"/>
                </a:lnTo>
                <a:lnTo>
                  <a:pt x="105045" y="23460"/>
                </a:lnTo>
                <a:lnTo>
                  <a:pt x="105336" y="24553"/>
                </a:lnTo>
                <a:lnTo>
                  <a:pt x="105664" y="25646"/>
                </a:lnTo>
                <a:lnTo>
                  <a:pt x="106027" y="26703"/>
                </a:lnTo>
                <a:lnTo>
                  <a:pt x="106464" y="27686"/>
                </a:lnTo>
                <a:lnTo>
                  <a:pt x="106973" y="28597"/>
                </a:lnTo>
                <a:lnTo>
                  <a:pt x="107628" y="29398"/>
                </a:lnTo>
                <a:lnTo>
                  <a:pt x="108356" y="30236"/>
                </a:lnTo>
                <a:lnTo>
                  <a:pt x="109193" y="30965"/>
                </a:lnTo>
                <a:lnTo>
                  <a:pt x="110066" y="31657"/>
                </a:lnTo>
                <a:lnTo>
                  <a:pt x="111012" y="32349"/>
                </a:lnTo>
                <a:lnTo>
                  <a:pt x="111922" y="33041"/>
                </a:lnTo>
                <a:lnTo>
                  <a:pt x="112795" y="33734"/>
                </a:lnTo>
                <a:lnTo>
                  <a:pt x="113632" y="34499"/>
                </a:lnTo>
                <a:lnTo>
                  <a:pt x="114360" y="35264"/>
                </a:lnTo>
                <a:lnTo>
                  <a:pt x="114978" y="36138"/>
                </a:lnTo>
                <a:lnTo>
                  <a:pt x="115451" y="37049"/>
                </a:lnTo>
                <a:lnTo>
                  <a:pt x="115779" y="38142"/>
                </a:lnTo>
                <a:lnTo>
                  <a:pt x="115924" y="39271"/>
                </a:lnTo>
                <a:lnTo>
                  <a:pt x="115961" y="40437"/>
                </a:lnTo>
                <a:lnTo>
                  <a:pt x="115852" y="41675"/>
                </a:lnTo>
                <a:lnTo>
                  <a:pt x="115706" y="42914"/>
                </a:lnTo>
                <a:lnTo>
                  <a:pt x="115524" y="44153"/>
                </a:lnTo>
                <a:lnTo>
                  <a:pt x="115379" y="45391"/>
                </a:lnTo>
                <a:lnTo>
                  <a:pt x="115306" y="46630"/>
                </a:lnTo>
                <a:lnTo>
                  <a:pt x="115306" y="47832"/>
                </a:lnTo>
                <a:lnTo>
                  <a:pt x="115451" y="48961"/>
                </a:lnTo>
                <a:lnTo>
                  <a:pt x="115742" y="50091"/>
                </a:lnTo>
                <a:lnTo>
                  <a:pt x="116179" y="51147"/>
                </a:lnTo>
                <a:lnTo>
                  <a:pt x="116761" y="52240"/>
                </a:lnTo>
                <a:lnTo>
                  <a:pt x="117343" y="53333"/>
                </a:lnTo>
                <a:lnTo>
                  <a:pt x="117998" y="54426"/>
                </a:lnTo>
                <a:lnTo>
                  <a:pt x="118617" y="55482"/>
                </a:lnTo>
                <a:lnTo>
                  <a:pt x="119163" y="56612"/>
                </a:lnTo>
                <a:lnTo>
                  <a:pt x="119599" y="57704"/>
                </a:lnTo>
                <a:lnTo>
                  <a:pt x="119890" y="58834"/>
                </a:lnTo>
                <a:lnTo>
                  <a:pt x="120000" y="60000"/>
                </a:lnTo>
                <a:lnTo>
                  <a:pt x="119890" y="61165"/>
                </a:lnTo>
                <a:lnTo>
                  <a:pt x="119599" y="62295"/>
                </a:lnTo>
                <a:lnTo>
                  <a:pt x="119163" y="63387"/>
                </a:lnTo>
                <a:lnTo>
                  <a:pt x="118617" y="64517"/>
                </a:lnTo>
                <a:lnTo>
                  <a:pt x="117998" y="65573"/>
                </a:lnTo>
                <a:lnTo>
                  <a:pt x="117343" y="66666"/>
                </a:lnTo>
                <a:lnTo>
                  <a:pt x="116761" y="67759"/>
                </a:lnTo>
                <a:lnTo>
                  <a:pt x="116179" y="68852"/>
                </a:lnTo>
                <a:lnTo>
                  <a:pt x="115742" y="69908"/>
                </a:lnTo>
                <a:lnTo>
                  <a:pt x="115451" y="71038"/>
                </a:lnTo>
                <a:lnTo>
                  <a:pt x="115306" y="72167"/>
                </a:lnTo>
                <a:lnTo>
                  <a:pt x="115306" y="73369"/>
                </a:lnTo>
                <a:lnTo>
                  <a:pt x="115379" y="74608"/>
                </a:lnTo>
                <a:lnTo>
                  <a:pt x="115524" y="75846"/>
                </a:lnTo>
                <a:lnTo>
                  <a:pt x="115706" y="77085"/>
                </a:lnTo>
                <a:lnTo>
                  <a:pt x="115852" y="78324"/>
                </a:lnTo>
                <a:lnTo>
                  <a:pt x="115961" y="79562"/>
                </a:lnTo>
                <a:lnTo>
                  <a:pt x="115924" y="80728"/>
                </a:lnTo>
                <a:lnTo>
                  <a:pt x="115779" y="81857"/>
                </a:lnTo>
                <a:lnTo>
                  <a:pt x="115451" y="82950"/>
                </a:lnTo>
                <a:lnTo>
                  <a:pt x="114978" y="83861"/>
                </a:lnTo>
                <a:lnTo>
                  <a:pt x="114360" y="84735"/>
                </a:lnTo>
                <a:lnTo>
                  <a:pt x="113632" y="85500"/>
                </a:lnTo>
                <a:lnTo>
                  <a:pt x="112795" y="86265"/>
                </a:lnTo>
                <a:lnTo>
                  <a:pt x="111922" y="86958"/>
                </a:lnTo>
                <a:lnTo>
                  <a:pt x="111012" y="87650"/>
                </a:lnTo>
                <a:lnTo>
                  <a:pt x="110066" y="88342"/>
                </a:lnTo>
                <a:lnTo>
                  <a:pt x="109193" y="89034"/>
                </a:lnTo>
                <a:lnTo>
                  <a:pt x="108356" y="89763"/>
                </a:lnTo>
                <a:lnTo>
                  <a:pt x="107628" y="90601"/>
                </a:lnTo>
                <a:lnTo>
                  <a:pt x="106973" y="91402"/>
                </a:lnTo>
                <a:lnTo>
                  <a:pt x="106464" y="92313"/>
                </a:lnTo>
                <a:lnTo>
                  <a:pt x="106027" y="93296"/>
                </a:lnTo>
                <a:lnTo>
                  <a:pt x="105664" y="94353"/>
                </a:lnTo>
                <a:lnTo>
                  <a:pt x="105336" y="95446"/>
                </a:lnTo>
                <a:lnTo>
                  <a:pt x="105045" y="96539"/>
                </a:lnTo>
                <a:lnTo>
                  <a:pt x="104754" y="97668"/>
                </a:lnTo>
                <a:lnTo>
                  <a:pt x="104426" y="98724"/>
                </a:lnTo>
                <a:lnTo>
                  <a:pt x="104063" y="99781"/>
                </a:lnTo>
                <a:lnTo>
                  <a:pt x="103626" y="100765"/>
                </a:lnTo>
                <a:lnTo>
                  <a:pt x="103080" y="101639"/>
                </a:lnTo>
                <a:lnTo>
                  <a:pt x="102425" y="102440"/>
                </a:lnTo>
                <a:lnTo>
                  <a:pt x="101625" y="103096"/>
                </a:lnTo>
                <a:lnTo>
                  <a:pt x="100751" y="103642"/>
                </a:lnTo>
                <a:lnTo>
                  <a:pt x="99769" y="104080"/>
                </a:lnTo>
                <a:lnTo>
                  <a:pt x="98714" y="104444"/>
                </a:lnTo>
                <a:lnTo>
                  <a:pt x="97659" y="104772"/>
                </a:lnTo>
                <a:lnTo>
                  <a:pt x="96531" y="105063"/>
                </a:lnTo>
                <a:lnTo>
                  <a:pt x="95439" y="105355"/>
                </a:lnTo>
                <a:lnTo>
                  <a:pt x="94348" y="105683"/>
                </a:lnTo>
                <a:lnTo>
                  <a:pt x="93292" y="106047"/>
                </a:lnTo>
                <a:lnTo>
                  <a:pt x="92310" y="106484"/>
                </a:lnTo>
                <a:lnTo>
                  <a:pt x="91400" y="106994"/>
                </a:lnTo>
                <a:lnTo>
                  <a:pt x="90600" y="107650"/>
                </a:lnTo>
                <a:lnTo>
                  <a:pt x="89763" y="108378"/>
                </a:lnTo>
                <a:lnTo>
                  <a:pt x="89035" y="109216"/>
                </a:lnTo>
                <a:lnTo>
                  <a:pt x="88344" y="110091"/>
                </a:lnTo>
                <a:lnTo>
                  <a:pt x="87653" y="111001"/>
                </a:lnTo>
                <a:lnTo>
                  <a:pt x="86961" y="111912"/>
                </a:lnTo>
                <a:lnTo>
                  <a:pt x="86270" y="112786"/>
                </a:lnTo>
                <a:lnTo>
                  <a:pt x="85506" y="113624"/>
                </a:lnTo>
                <a:lnTo>
                  <a:pt x="84742" y="114353"/>
                </a:lnTo>
                <a:lnTo>
                  <a:pt x="83869" y="114972"/>
                </a:lnTo>
                <a:lnTo>
                  <a:pt x="82959" y="115446"/>
                </a:lnTo>
                <a:lnTo>
                  <a:pt x="81867" y="115774"/>
                </a:lnTo>
                <a:lnTo>
                  <a:pt x="80739" y="115919"/>
                </a:lnTo>
                <a:lnTo>
                  <a:pt x="79575" y="115956"/>
                </a:lnTo>
                <a:lnTo>
                  <a:pt x="78338" y="115846"/>
                </a:lnTo>
                <a:lnTo>
                  <a:pt x="77101" y="115701"/>
                </a:lnTo>
                <a:lnTo>
                  <a:pt x="75864" y="115519"/>
                </a:lnTo>
                <a:lnTo>
                  <a:pt x="74627" y="115373"/>
                </a:lnTo>
                <a:lnTo>
                  <a:pt x="73389" y="115300"/>
                </a:lnTo>
                <a:lnTo>
                  <a:pt x="72189" y="115300"/>
                </a:lnTo>
                <a:lnTo>
                  <a:pt x="71061" y="115446"/>
                </a:lnTo>
                <a:lnTo>
                  <a:pt x="69896" y="115737"/>
                </a:lnTo>
                <a:lnTo>
                  <a:pt x="68841" y="116174"/>
                </a:lnTo>
                <a:lnTo>
                  <a:pt x="67750" y="116757"/>
                </a:lnTo>
                <a:lnTo>
                  <a:pt x="66658" y="117340"/>
                </a:lnTo>
                <a:lnTo>
                  <a:pt x="65567" y="117996"/>
                </a:lnTo>
                <a:lnTo>
                  <a:pt x="64511" y="118615"/>
                </a:lnTo>
                <a:lnTo>
                  <a:pt x="63383" y="119162"/>
                </a:lnTo>
                <a:lnTo>
                  <a:pt x="62292" y="119599"/>
                </a:lnTo>
                <a:lnTo>
                  <a:pt x="61164" y="119890"/>
                </a:lnTo>
                <a:lnTo>
                  <a:pt x="60000" y="120000"/>
                </a:lnTo>
                <a:lnTo>
                  <a:pt x="58835" y="119890"/>
                </a:lnTo>
                <a:lnTo>
                  <a:pt x="57707" y="119599"/>
                </a:lnTo>
                <a:lnTo>
                  <a:pt x="56616" y="119162"/>
                </a:lnTo>
                <a:lnTo>
                  <a:pt x="55488" y="118615"/>
                </a:lnTo>
                <a:lnTo>
                  <a:pt x="54432" y="117996"/>
                </a:lnTo>
                <a:lnTo>
                  <a:pt x="53341" y="117340"/>
                </a:lnTo>
                <a:lnTo>
                  <a:pt x="52249" y="116757"/>
                </a:lnTo>
                <a:lnTo>
                  <a:pt x="51158" y="116174"/>
                </a:lnTo>
                <a:lnTo>
                  <a:pt x="50066" y="115737"/>
                </a:lnTo>
                <a:lnTo>
                  <a:pt x="48938" y="115446"/>
                </a:lnTo>
                <a:lnTo>
                  <a:pt x="47810" y="115300"/>
                </a:lnTo>
                <a:lnTo>
                  <a:pt x="46610" y="115300"/>
                </a:lnTo>
                <a:lnTo>
                  <a:pt x="45372" y="115373"/>
                </a:lnTo>
                <a:lnTo>
                  <a:pt x="44135" y="115519"/>
                </a:lnTo>
                <a:lnTo>
                  <a:pt x="42898" y="115701"/>
                </a:lnTo>
                <a:lnTo>
                  <a:pt x="41661" y="115846"/>
                </a:lnTo>
                <a:lnTo>
                  <a:pt x="40424" y="115956"/>
                </a:lnTo>
                <a:lnTo>
                  <a:pt x="39260" y="115919"/>
                </a:lnTo>
                <a:lnTo>
                  <a:pt x="38132" y="115774"/>
                </a:lnTo>
                <a:lnTo>
                  <a:pt x="37040" y="115446"/>
                </a:lnTo>
                <a:lnTo>
                  <a:pt x="36130" y="114972"/>
                </a:lnTo>
                <a:lnTo>
                  <a:pt x="35257" y="114353"/>
                </a:lnTo>
                <a:lnTo>
                  <a:pt x="34493" y="113624"/>
                </a:lnTo>
                <a:lnTo>
                  <a:pt x="33729" y="112786"/>
                </a:lnTo>
                <a:lnTo>
                  <a:pt x="33038" y="111912"/>
                </a:lnTo>
                <a:lnTo>
                  <a:pt x="32346" y="111001"/>
                </a:lnTo>
                <a:lnTo>
                  <a:pt x="31655" y="110091"/>
                </a:lnTo>
                <a:lnTo>
                  <a:pt x="30964" y="109216"/>
                </a:lnTo>
                <a:lnTo>
                  <a:pt x="30236" y="108378"/>
                </a:lnTo>
                <a:lnTo>
                  <a:pt x="29399" y="107650"/>
                </a:lnTo>
                <a:lnTo>
                  <a:pt x="28599" y="106994"/>
                </a:lnTo>
                <a:lnTo>
                  <a:pt x="27689" y="106484"/>
                </a:lnTo>
                <a:lnTo>
                  <a:pt x="26707" y="106047"/>
                </a:lnTo>
                <a:lnTo>
                  <a:pt x="25651" y="105683"/>
                </a:lnTo>
                <a:lnTo>
                  <a:pt x="24560" y="105355"/>
                </a:lnTo>
                <a:lnTo>
                  <a:pt x="23468" y="105063"/>
                </a:lnTo>
                <a:lnTo>
                  <a:pt x="22340" y="104772"/>
                </a:lnTo>
                <a:lnTo>
                  <a:pt x="21285" y="104444"/>
                </a:lnTo>
                <a:lnTo>
                  <a:pt x="20230" y="104080"/>
                </a:lnTo>
                <a:lnTo>
                  <a:pt x="19248" y="103642"/>
                </a:lnTo>
                <a:lnTo>
                  <a:pt x="18374" y="103096"/>
                </a:lnTo>
                <a:lnTo>
                  <a:pt x="17574" y="102440"/>
                </a:lnTo>
                <a:lnTo>
                  <a:pt x="16919" y="101639"/>
                </a:lnTo>
                <a:lnTo>
                  <a:pt x="16373" y="100765"/>
                </a:lnTo>
                <a:lnTo>
                  <a:pt x="15936" y="99781"/>
                </a:lnTo>
                <a:lnTo>
                  <a:pt x="15573" y="98724"/>
                </a:lnTo>
                <a:lnTo>
                  <a:pt x="15245" y="97668"/>
                </a:lnTo>
                <a:lnTo>
                  <a:pt x="14954" y="96539"/>
                </a:lnTo>
                <a:lnTo>
                  <a:pt x="14663" y="95446"/>
                </a:lnTo>
                <a:lnTo>
                  <a:pt x="14335" y="94353"/>
                </a:lnTo>
                <a:lnTo>
                  <a:pt x="13972" y="93296"/>
                </a:lnTo>
                <a:lnTo>
                  <a:pt x="13535" y="92313"/>
                </a:lnTo>
                <a:lnTo>
                  <a:pt x="13026" y="91402"/>
                </a:lnTo>
                <a:lnTo>
                  <a:pt x="12371" y="90601"/>
                </a:lnTo>
                <a:lnTo>
                  <a:pt x="11643" y="89763"/>
                </a:lnTo>
                <a:lnTo>
                  <a:pt x="10806" y="89034"/>
                </a:lnTo>
                <a:lnTo>
                  <a:pt x="9896" y="88342"/>
                </a:lnTo>
                <a:lnTo>
                  <a:pt x="8987" y="87650"/>
                </a:lnTo>
                <a:lnTo>
                  <a:pt x="8077" y="86958"/>
                </a:lnTo>
                <a:lnTo>
                  <a:pt x="7204" y="86265"/>
                </a:lnTo>
                <a:lnTo>
                  <a:pt x="6367" y="85500"/>
                </a:lnTo>
                <a:lnTo>
                  <a:pt x="5639" y="84735"/>
                </a:lnTo>
                <a:lnTo>
                  <a:pt x="5021" y="83861"/>
                </a:lnTo>
                <a:lnTo>
                  <a:pt x="4548" y="82950"/>
                </a:lnTo>
                <a:lnTo>
                  <a:pt x="4220" y="81857"/>
                </a:lnTo>
                <a:lnTo>
                  <a:pt x="4075" y="80728"/>
                </a:lnTo>
                <a:lnTo>
                  <a:pt x="4038" y="79562"/>
                </a:lnTo>
                <a:lnTo>
                  <a:pt x="4147" y="78324"/>
                </a:lnTo>
                <a:lnTo>
                  <a:pt x="4293" y="77085"/>
                </a:lnTo>
                <a:lnTo>
                  <a:pt x="4475" y="75846"/>
                </a:lnTo>
                <a:lnTo>
                  <a:pt x="4620" y="74608"/>
                </a:lnTo>
                <a:lnTo>
                  <a:pt x="4693" y="73369"/>
                </a:lnTo>
                <a:lnTo>
                  <a:pt x="4693" y="72167"/>
                </a:lnTo>
                <a:lnTo>
                  <a:pt x="4548" y="71038"/>
                </a:lnTo>
                <a:lnTo>
                  <a:pt x="4257" y="69908"/>
                </a:lnTo>
                <a:lnTo>
                  <a:pt x="3820" y="68852"/>
                </a:lnTo>
                <a:lnTo>
                  <a:pt x="3274" y="67759"/>
                </a:lnTo>
                <a:lnTo>
                  <a:pt x="2656" y="66666"/>
                </a:lnTo>
                <a:lnTo>
                  <a:pt x="2001" y="65573"/>
                </a:lnTo>
                <a:lnTo>
                  <a:pt x="1382" y="64517"/>
                </a:lnTo>
                <a:lnTo>
                  <a:pt x="836" y="63387"/>
                </a:lnTo>
                <a:lnTo>
                  <a:pt x="400" y="62295"/>
                </a:lnTo>
                <a:lnTo>
                  <a:pt x="109" y="61165"/>
                </a:lnTo>
                <a:lnTo>
                  <a:pt x="0" y="60000"/>
                </a:lnTo>
                <a:lnTo>
                  <a:pt x="109" y="58834"/>
                </a:lnTo>
                <a:lnTo>
                  <a:pt x="400" y="57704"/>
                </a:lnTo>
                <a:lnTo>
                  <a:pt x="836" y="56612"/>
                </a:lnTo>
                <a:lnTo>
                  <a:pt x="1382" y="55482"/>
                </a:lnTo>
                <a:lnTo>
                  <a:pt x="2001" y="54426"/>
                </a:lnTo>
                <a:lnTo>
                  <a:pt x="2656" y="53333"/>
                </a:lnTo>
                <a:lnTo>
                  <a:pt x="3274" y="52240"/>
                </a:lnTo>
                <a:lnTo>
                  <a:pt x="3820" y="51147"/>
                </a:lnTo>
                <a:lnTo>
                  <a:pt x="4257" y="50091"/>
                </a:lnTo>
                <a:lnTo>
                  <a:pt x="4548" y="48961"/>
                </a:lnTo>
                <a:lnTo>
                  <a:pt x="4693" y="47832"/>
                </a:lnTo>
                <a:lnTo>
                  <a:pt x="4693" y="46630"/>
                </a:lnTo>
                <a:lnTo>
                  <a:pt x="4620" y="45391"/>
                </a:lnTo>
                <a:lnTo>
                  <a:pt x="4475" y="44153"/>
                </a:lnTo>
                <a:lnTo>
                  <a:pt x="4293" y="42914"/>
                </a:lnTo>
                <a:lnTo>
                  <a:pt x="4147" y="41675"/>
                </a:lnTo>
                <a:lnTo>
                  <a:pt x="4038" y="40437"/>
                </a:lnTo>
                <a:lnTo>
                  <a:pt x="4075" y="39271"/>
                </a:lnTo>
                <a:lnTo>
                  <a:pt x="4220" y="38142"/>
                </a:lnTo>
                <a:lnTo>
                  <a:pt x="4548" y="37049"/>
                </a:lnTo>
                <a:lnTo>
                  <a:pt x="5021" y="36138"/>
                </a:lnTo>
                <a:lnTo>
                  <a:pt x="5639" y="35264"/>
                </a:lnTo>
                <a:lnTo>
                  <a:pt x="6367" y="34499"/>
                </a:lnTo>
                <a:lnTo>
                  <a:pt x="7204" y="33734"/>
                </a:lnTo>
                <a:lnTo>
                  <a:pt x="8077" y="33041"/>
                </a:lnTo>
                <a:lnTo>
                  <a:pt x="8987" y="32349"/>
                </a:lnTo>
                <a:lnTo>
                  <a:pt x="9896" y="31657"/>
                </a:lnTo>
                <a:lnTo>
                  <a:pt x="10806" y="30965"/>
                </a:lnTo>
                <a:lnTo>
                  <a:pt x="11643" y="30236"/>
                </a:lnTo>
                <a:lnTo>
                  <a:pt x="12371" y="29398"/>
                </a:lnTo>
                <a:lnTo>
                  <a:pt x="13026" y="28597"/>
                </a:lnTo>
                <a:lnTo>
                  <a:pt x="13535" y="27686"/>
                </a:lnTo>
                <a:lnTo>
                  <a:pt x="13972" y="26703"/>
                </a:lnTo>
                <a:lnTo>
                  <a:pt x="14335" y="25646"/>
                </a:lnTo>
                <a:lnTo>
                  <a:pt x="14663" y="24553"/>
                </a:lnTo>
                <a:lnTo>
                  <a:pt x="14954" y="23460"/>
                </a:lnTo>
                <a:lnTo>
                  <a:pt x="15245" y="22331"/>
                </a:lnTo>
                <a:lnTo>
                  <a:pt x="15573" y="21275"/>
                </a:lnTo>
                <a:lnTo>
                  <a:pt x="15936" y="20218"/>
                </a:lnTo>
                <a:lnTo>
                  <a:pt x="16373" y="19234"/>
                </a:lnTo>
                <a:lnTo>
                  <a:pt x="16919" y="18360"/>
                </a:lnTo>
                <a:lnTo>
                  <a:pt x="17574" y="17559"/>
                </a:lnTo>
                <a:lnTo>
                  <a:pt x="18374" y="16903"/>
                </a:lnTo>
                <a:lnTo>
                  <a:pt x="19248" y="16357"/>
                </a:lnTo>
                <a:lnTo>
                  <a:pt x="20230" y="15919"/>
                </a:lnTo>
                <a:lnTo>
                  <a:pt x="21285" y="15555"/>
                </a:lnTo>
                <a:lnTo>
                  <a:pt x="22340" y="15227"/>
                </a:lnTo>
                <a:lnTo>
                  <a:pt x="23468" y="14936"/>
                </a:lnTo>
                <a:lnTo>
                  <a:pt x="24560" y="14644"/>
                </a:lnTo>
                <a:lnTo>
                  <a:pt x="25651" y="14316"/>
                </a:lnTo>
                <a:lnTo>
                  <a:pt x="26707" y="13952"/>
                </a:lnTo>
                <a:lnTo>
                  <a:pt x="27689" y="13515"/>
                </a:lnTo>
                <a:lnTo>
                  <a:pt x="28599" y="13005"/>
                </a:lnTo>
                <a:lnTo>
                  <a:pt x="29399" y="12349"/>
                </a:lnTo>
                <a:lnTo>
                  <a:pt x="30236" y="11621"/>
                </a:lnTo>
                <a:lnTo>
                  <a:pt x="30964" y="10783"/>
                </a:lnTo>
                <a:lnTo>
                  <a:pt x="31655" y="9908"/>
                </a:lnTo>
                <a:lnTo>
                  <a:pt x="32346" y="8998"/>
                </a:lnTo>
                <a:lnTo>
                  <a:pt x="33038" y="8087"/>
                </a:lnTo>
                <a:lnTo>
                  <a:pt x="33729" y="7213"/>
                </a:lnTo>
                <a:lnTo>
                  <a:pt x="34493" y="6375"/>
                </a:lnTo>
                <a:lnTo>
                  <a:pt x="35257" y="5646"/>
                </a:lnTo>
                <a:lnTo>
                  <a:pt x="36130" y="5027"/>
                </a:lnTo>
                <a:lnTo>
                  <a:pt x="37040" y="4553"/>
                </a:lnTo>
                <a:lnTo>
                  <a:pt x="38132" y="4225"/>
                </a:lnTo>
                <a:lnTo>
                  <a:pt x="39260" y="4080"/>
                </a:lnTo>
                <a:lnTo>
                  <a:pt x="40424" y="4043"/>
                </a:lnTo>
                <a:lnTo>
                  <a:pt x="41661" y="4153"/>
                </a:lnTo>
                <a:lnTo>
                  <a:pt x="42898" y="4298"/>
                </a:lnTo>
                <a:lnTo>
                  <a:pt x="44135" y="4480"/>
                </a:lnTo>
                <a:lnTo>
                  <a:pt x="45372" y="4626"/>
                </a:lnTo>
                <a:lnTo>
                  <a:pt x="46610" y="4699"/>
                </a:lnTo>
                <a:lnTo>
                  <a:pt x="47810" y="4699"/>
                </a:lnTo>
                <a:lnTo>
                  <a:pt x="48938" y="4553"/>
                </a:lnTo>
                <a:lnTo>
                  <a:pt x="50066" y="4262"/>
                </a:lnTo>
                <a:lnTo>
                  <a:pt x="51158" y="3825"/>
                </a:lnTo>
                <a:lnTo>
                  <a:pt x="52249" y="3242"/>
                </a:lnTo>
                <a:lnTo>
                  <a:pt x="53341" y="2659"/>
                </a:lnTo>
                <a:lnTo>
                  <a:pt x="54432" y="2003"/>
                </a:lnTo>
                <a:lnTo>
                  <a:pt x="55488" y="1384"/>
                </a:lnTo>
                <a:lnTo>
                  <a:pt x="56616" y="837"/>
                </a:lnTo>
                <a:lnTo>
                  <a:pt x="57707" y="400"/>
                </a:lnTo>
                <a:lnTo>
                  <a:pt x="58835" y="109"/>
                </a:lnTo>
                <a:lnTo>
                  <a:pt x="60000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</p:spPr>
      </p:sp>
      <p:sp>
        <p:nvSpPr>
          <p:cNvPr id="16" name="Shape 16"/>
          <p:cNvSpPr txBox="1"/>
          <p:nvPr>
            <p:ph type="ctrTitle"/>
          </p:nvPr>
        </p:nvSpPr>
        <p:spPr>
          <a:xfrm>
            <a:off x="1078523" y="2133600"/>
            <a:ext cx="10318418" cy="290257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Impact"/>
              <a:buNone/>
              <a:defRPr b="0" i="0" sz="10000" u="none" cap="none" strike="noStrike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7" name="Shape 17"/>
          <p:cNvSpPr txBox="1"/>
          <p:nvPr>
            <p:ph idx="1" type="subTitle"/>
          </p:nvPr>
        </p:nvSpPr>
        <p:spPr>
          <a:xfrm>
            <a:off x="2215043" y="5979196"/>
            <a:ext cx="8045373" cy="74227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4572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20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9144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8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13716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18288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22860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27432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32004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3657600" marR="0" rtl="0" algn="ctr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Font typeface="Lato"/>
              <a:buNone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8" name="Shape 18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" name="Shape 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76800" y="1169000"/>
            <a:ext cx="2438399" cy="539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Title and Content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1251678" y="382385"/>
            <a:ext cx="7587522" cy="14921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4800" u="none" cap="none" strike="noStrike">
                <a:solidFill>
                  <a:srgbClr val="282828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1251678" y="2286000"/>
            <a:ext cx="10178322" cy="35935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2" type="sldNum"/>
          </p:nvPr>
        </p:nvSpPr>
        <p:spPr>
          <a:xfrm>
            <a:off x="8610600" y="6375678"/>
            <a:ext cx="2819397" cy="34579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</a:p>
        </p:txBody>
      </p:sp>
      <p:cxnSp>
        <p:nvCxnSpPr>
          <p:cNvPr id="24" name="Shape 24"/>
          <p:cNvCxnSpPr/>
          <p:nvPr/>
        </p:nvCxnSpPr>
        <p:spPr>
          <a:xfrm>
            <a:off x="487679" y="6248400"/>
            <a:ext cx="11216639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" name="Shape 25"/>
          <p:cNvCxnSpPr/>
          <p:nvPr/>
        </p:nvCxnSpPr>
        <p:spPr>
          <a:xfrm>
            <a:off x="487679" y="1447800"/>
            <a:ext cx="1121663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" name="Shape 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0121" y="5"/>
            <a:ext cx="2438399" cy="53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Section Header">
    <p:bg>
      <p:bgPr>
        <a:solidFill>
          <a:srgbClr val="282828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/>
          <p:nvPr>
            <p:ph type="title"/>
          </p:nvPr>
        </p:nvSpPr>
        <p:spPr>
          <a:xfrm>
            <a:off x="3242927" y="1073887"/>
            <a:ext cx="8187071" cy="406462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8400" u="none" cap="none" strike="noStrike">
                <a:solidFill>
                  <a:schemeClr val="lt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grpSp>
        <p:nvGrpSpPr>
          <p:cNvPr id="29" name="Shape 29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30" name="Shape 30"/>
            <p:cNvSpPr/>
            <p:nvPr/>
          </p:nvSpPr>
          <p:spPr>
            <a:xfrm>
              <a:off x="0" y="0"/>
              <a:ext cx="2814638" cy="6858000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60304" y="0"/>
                  </a:lnTo>
                  <a:lnTo>
                    <a:pt x="61319" y="1555"/>
                  </a:lnTo>
                  <a:lnTo>
                    <a:pt x="62335" y="3083"/>
                  </a:lnTo>
                  <a:lnTo>
                    <a:pt x="63485" y="4583"/>
                  </a:lnTo>
                  <a:lnTo>
                    <a:pt x="64771" y="6027"/>
                  </a:lnTo>
                  <a:lnTo>
                    <a:pt x="66328" y="7388"/>
                  </a:lnTo>
                  <a:lnTo>
                    <a:pt x="68155" y="8666"/>
                  </a:lnTo>
                  <a:lnTo>
                    <a:pt x="70118" y="9750"/>
                  </a:lnTo>
                  <a:lnTo>
                    <a:pt x="72351" y="10750"/>
                  </a:lnTo>
                  <a:lnTo>
                    <a:pt x="74788" y="11722"/>
                  </a:lnTo>
                  <a:lnTo>
                    <a:pt x="77495" y="12666"/>
                  </a:lnTo>
                  <a:lnTo>
                    <a:pt x="80203" y="13527"/>
                  </a:lnTo>
                  <a:lnTo>
                    <a:pt x="83045" y="14444"/>
                  </a:lnTo>
                  <a:lnTo>
                    <a:pt x="85956" y="15305"/>
                  </a:lnTo>
                  <a:lnTo>
                    <a:pt x="88730" y="16222"/>
                  </a:lnTo>
                  <a:lnTo>
                    <a:pt x="91505" y="17138"/>
                  </a:lnTo>
                  <a:lnTo>
                    <a:pt x="94077" y="18083"/>
                  </a:lnTo>
                  <a:lnTo>
                    <a:pt x="96446" y="19083"/>
                  </a:lnTo>
                  <a:lnTo>
                    <a:pt x="98544" y="20138"/>
                  </a:lnTo>
                  <a:lnTo>
                    <a:pt x="100439" y="21250"/>
                  </a:lnTo>
                  <a:lnTo>
                    <a:pt x="101861" y="22444"/>
                  </a:lnTo>
                  <a:lnTo>
                    <a:pt x="102944" y="23777"/>
                  </a:lnTo>
                  <a:lnTo>
                    <a:pt x="103553" y="25194"/>
                  </a:lnTo>
                  <a:lnTo>
                    <a:pt x="103824" y="26666"/>
                  </a:lnTo>
                  <a:lnTo>
                    <a:pt x="103824" y="28138"/>
                  </a:lnTo>
                  <a:lnTo>
                    <a:pt x="103553" y="29666"/>
                  </a:lnTo>
                  <a:lnTo>
                    <a:pt x="103079" y="31250"/>
                  </a:lnTo>
                  <a:lnTo>
                    <a:pt x="102538" y="32805"/>
                  </a:lnTo>
                  <a:lnTo>
                    <a:pt x="102064" y="34361"/>
                  </a:lnTo>
                  <a:lnTo>
                    <a:pt x="101590" y="35916"/>
                  </a:lnTo>
                  <a:lnTo>
                    <a:pt x="101252" y="37500"/>
                  </a:lnTo>
                  <a:lnTo>
                    <a:pt x="101116" y="39027"/>
                  </a:lnTo>
                  <a:lnTo>
                    <a:pt x="101319" y="40500"/>
                  </a:lnTo>
                  <a:lnTo>
                    <a:pt x="101793" y="41972"/>
                  </a:lnTo>
                  <a:lnTo>
                    <a:pt x="102673" y="43333"/>
                  </a:lnTo>
                  <a:lnTo>
                    <a:pt x="103891" y="44722"/>
                  </a:lnTo>
                  <a:lnTo>
                    <a:pt x="105380" y="46083"/>
                  </a:lnTo>
                  <a:lnTo>
                    <a:pt x="107140" y="47444"/>
                  </a:lnTo>
                  <a:lnTo>
                    <a:pt x="109035" y="48805"/>
                  </a:lnTo>
                  <a:lnTo>
                    <a:pt x="110998" y="50194"/>
                  </a:lnTo>
                  <a:lnTo>
                    <a:pt x="112961" y="51527"/>
                  </a:lnTo>
                  <a:lnTo>
                    <a:pt x="114788" y="52916"/>
                  </a:lnTo>
                  <a:lnTo>
                    <a:pt x="116480" y="54277"/>
                  </a:lnTo>
                  <a:lnTo>
                    <a:pt x="117901" y="55722"/>
                  </a:lnTo>
                  <a:lnTo>
                    <a:pt x="119052" y="57138"/>
                  </a:lnTo>
                  <a:lnTo>
                    <a:pt x="119729" y="58555"/>
                  </a:lnTo>
                  <a:lnTo>
                    <a:pt x="120000" y="60000"/>
                  </a:lnTo>
                  <a:lnTo>
                    <a:pt x="119729" y="61444"/>
                  </a:lnTo>
                  <a:lnTo>
                    <a:pt x="119052" y="62861"/>
                  </a:lnTo>
                  <a:lnTo>
                    <a:pt x="117901" y="64277"/>
                  </a:lnTo>
                  <a:lnTo>
                    <a:pt x="116480" y="65722"/>
                  </a:lnTo>
                  <a:lnTo>
                    <a:pt x="114788" y="67083"/>
                  </a:lnTo>
                  <a:lnTo>
                    <a:pt x="112961" y="68472"/>
                  </a:lnTo>
                  <a:lnTo>
                    <a:pt x="110998" y="69805"/>
                  </a:lnTo>
                  <a:lnTo>
                    <a:pt x="109035" y="71194"/>
                  </a:lnTo>
                  <a:lnTo>
                    <a:pt x="107140" y="72555"/>
                  </a:lnTo>
                  <a:lnTo>
                    <a:pt x="105380" y="73916"/>
                  </a:lnTo>
                  <a:lnTo>
                    <a:pt x="103891" y="75277"/>
                  </a:lnTo>
                  <a:lnTo>
                    <a:pt x="102673" y="76666"/>
                  </a:lnTo>
                  <a:lnTo>
                    <a:pt x="101793" y="78027"/>
                  </a:lnTo>
                  <a:lnTo>
                    <a:pt x="101319" y="79500"/>
                  </a:lnTo>
                  <a:lnTo>
                    <a:pt x="101116" y="80972"/>
                  </a:lnTo>
                  <a:lnTo>
                    <a:pt x="101252" y="82500"/>
                  </a:lnTo>
                  <a:lnTo>
                    <a:pt x="101590" y="84083"/>
                  </a:lnTo>
                  <a:lnTo>
                    <a:pt x="102064" y="85638"/>
                  </a:lnTo>
                  <a:lnTo>
                    <a:pt x="102538" y="87194"/>
                  </a:lnTo>
                  <a:lnTo>
                    <a:pt x="103079" y="88750"/>
                  </a:lnTo>
                  <a:lnTo>
                    <a:pt x="103553" y="90333"/>
                  </a:lnTo>
                  <a:lnTo>
                    <a:pt x="103824" y="91861"/>
                  </a:lnTo>
                  <a:lnTo>
                    <a:pt x="103824" y="93333"/>
                  </a:lnTo>
                  <a:lnTo>
                    <a:pt x="103553" y="94805"/>
                  </a:lnTo>
                  <a:lnTo>
                    <a:pt x="102944" y="96222"/>
                  </a:lnTo>
                  <a:lnTo>
                    <a:pt x="101861" y="97555"/>
                  </a:lnTo>
                  <a:lnTo>
                    <a:pt x="100439" y="98750"/>
                  </a:lnTo>
                  <a:lnTo>
                    <a:pt x="98544" y="99861"/>
                  </a:lnTo>
                  <a:lnTo>
                    <a:pt x="96446" y="100916"/>
                  </a:lnTo>
                  <a:lnTo>
                    <a:pt x="94077" y="101916"/>
                  </a:lnTo>
                  <a:lnTo>
                    <a:pt x="91505" y="102861"/>
                  </a:lnTo>
                  <a:lnTo>
                    <a:pt x="88730" y="103777"/>
                  </a:lnTo>
                  <a:lnTo>
                    <a:pt x="85956" y="104694"/>
                  </a:lnTo>
                  <a:lnTo>
                    <a:pt x="83045" y="105555"/>
                  </a:lnTo>
                  <a:lnTo>
                    <a:pt x="80203" y="106472"/>
                  </a:lnTo>
                  <a:lnTo>
                    <a:pt x="77495" y="107333"/>
                  </a:lnTo>
                  <a:lnTo>
                    <a:pt x="74788" y="108277"/>
                  </a:lnTo>
                  <a:lnTo>
                    <a:pt x="72351" y="109250"/>
                  </a:lnTo>
                  <a:lnTo>
                    <a:pt x="70118" y="110250"/>
                  </a:lnTo>
                  <a:lnTo>
                    <a:pt x="68155" y="111333"/>
                  </a:lnTo>
                  <a:lnTo>
                    <a:pt x="66328" y="112611"/>
                  </a:lnTo>
                  <a:lnTo>
                    <a:pt x="64771" y="113972"/>
                  </a:lnTo>
                  <a:lnTo>
                    <a:pt x="63485" y="115416"/>
                  </a:lnTo>
                  <a:lnTo>
                    <a:pt x="62335" y="116916"/>
                  </a:lnTo>
                  <a:lnTo>
                    <a:pt x="61319" y="118444"/>
                  </a:lnTo>
                  <a:lnTo>
                    <a:pt x="60304" y="120000"/>
                  </a:lnTo>
                  <a:lnTo>
                    <a:pt x="0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31" name="Shape 31"/>
            <p:cNvSpPr/>
            <p:nvPr/>
          </p:nvSpPr>
          <p:spPr>
            <a:xfrm>
              <a:off x="874382" y="0"/>
              <a:ext cx="1646237" cy="6858000"/>
            </a:xfrm>
            <a:custGeom>
              <a:pathLst>
                <a:path extrusionOk="0" h="120000" w="120000">
                  <a:moveTo>
                    <a:pt x="0" y="0"/>
                  </a:moveTo>
                  <a:lnTo>
                    <a:pt x="19787" y="0"/>
                  </a:lnTo>
                  <a:lnTo>
                    <a:pt x="21755" y="1527"/>
                  </a:lnTo>
                  <a:lnTo>
                    <a:pt x="23606" y="3055"/>
                  </a:lnTo>
                  <a:lnTo>
                    <a:pt x="25458" y="4611"/>
                  </a:lnTo>
                  <a:lnTo>
                    <a:pt x="27078" y="6194"/>
                  </a:lnTo>
                  <a:lnTo>
                    <a:pt x="29045" y="7722"/>
                  </a:lnTo>
                  <a:lnTo>
                    <a:pt x="31128" y="9194"/>
                  </a:lnTo>
                  <a:lnTo>
                    <a:pt x="33789" y="10583"/>
                  </a:lnTo>
                  <a:lnTo>
                    <a:pt x="36914" y="11861"/>
                  </a:lnTo>
                  <a:lnTo>
                    <a:pt x="40385" y="12944"/>
                  </a:lnTo>
                  <a:lnTo>
                    <a:pt x="44204" y="13972"/>
                  </a:lnTo>
                  <a:lnTo>
                    <a:pt x="48601" y="14916"/>
                  </a:lnTo>
                  <a:lnTo>
                    <a:pt x="53230" y="15861"/>
                  </a:lnTo>
                  <a:lnTo>
                    <a:pt x="58090" y="16750"/>
                  </a:lnTo>
                  <a:lnTo>
                    <a:pt x="62950" y="17638"/>
                  </a:lnTo>
                  <a:lnTo>
                    <a:pt x="67926" y="18555"/>
                  </a:lnTo>
                  <a:lnTo>
                    <a:pt x="72671" y="19444"/>
                  </a:lnTo>
                  <a:lnTo>
                    <a:pt x="77184" y="20388"/>
                  </a:lnTo>
                  <a:lnTo>
                    <a:pt x="81350" y="21416"/>
                  </a:lnTo>
                  <a:lnTo>
                    <a:pt x="85168" y="22444"/>
                  </a:lnTo>
                  <a:lnTo>
                    <a:pt x="88293" y="23555"/>
                  </a:lnTo>
                  <a:lnTo>
                    <a:pt x="90954" y="24805"/>
                  </a:lnTo>
                  <a:lnTo>
                    <a:pt x="92574" y="26027"/>
                  </a:lnTo>
                  <a:lnTo>
                    <a:pt x="93616" y="27388"/>
                  </a:lnTo>
                  <a:lnTo>
                    <a:pt x="94079" y="28722"/>
                  </a:lnTo>
                  <a:lnTo>
                    <a:pt x="93963" y="30138"/>
                  </a:lnTo>
                  <a:lnTo>
                    <a:pt x="93500" y="31555"/>
                  </a:lnTo>
                  <a:lnTo>
                    <a:pt x="92921" y="33027"/>
                  </a:lnTo>
                  <a:lnTo>
                    <a:pt x="92111" y="34500"/>
                  </a:lnTo>
                  <a:lnTo>
                    <a:pt x="91186" y="35972"/>
                  </a:lnTo>
                  <a:lnTo>
                    <a:pt x="90491" y="37444"/>
                  </a:lnTo>
                  <a:lnTo>
                    <a:pt x="90028" y="38916"/>
                  </a:lnTo>
                  <a:lnTo>
                    <a:pt x="89681" y="40333"/>
                  </a:lnTo>
                  <a:lnTo>
                    <a:pt x="90028" y="41722"/>
                  </a:lnTo>
                  <a:lnTo>
                    <a:pt x="90723" y="43083"/>
                  </a:lnTo>
                  <a:lnTo>
                    <a:pt x="92227" y="44500"/>
                  </a:lnTo>
                  <a:lnTo>
                    <a:pt x="94541" y="45888"/>
                  </a:lnTo>
                  <a:lnTo>
                    <a:pt x="97319" y="47277"/>
                  </a:lnTo>
                  <a:lnTo>
                    <a:pt x="100443" y="48666"/>
                  </a:lnTo>
                  <a:lnTo>
                    <a:pt x="103683" y="50027"/>
                  </a:lnTo>
                  <a:lnTo>
                    <a:pt x="107155" y="51416"/>
                  </a:lnTo>
                  <a:lnTo>
                    <a:pt x="110279" y="52805"/>
                  </a:lnTo>
                  <a:lnTo>
                    <a:pt x="113404" y="54222"/>
                  </a:lnTo>
                  <a:lnTo>
                    <a:pt x="116065" y="55638"/>
                  </a:lnTo>
                  <a:lnTo>
                    <a:pt x="118148" y="57055"/>
                  </a:lnTo>
                  <a:lnTo>
                    <a:pt x="119305" y="58500"/>
                  </a:lnTo>
                  <a:lnTo>
                    <a:pt x="120000" y="60000"/>
                  </a:lnTo>
                  <a:lnTo>
                    <a:pt x="119305" y="61500"/>
                  </a:lnTo>
                  <a:lnTo>
                    <a:pt x="118148" y="62944"/>
                  </a:lnTo>
                  <a:lnTo>
                    <a:pt x="116065" y="64361"/>
                  </a:lnTo>
                  <a:lnTo>
                    <a:pt x="113404" y="65777"/>
                  </a:lnTo>
                  <a:lnTo>
                    <a:pt x="110279" y="67194"/>
                  </a:lnTo>
                  <a:lnTo>
                    <a:pt x="107155" y="68583"/>
                  </a:lnTo>
                  <a:lnTo>
                    <a:pt x="103683" y="69972"/>
                  </a:lnTo>
                  <a:lnTo>
                    <a:pt x="100443" y="71333"/>
                  </a:lnTo>
                  <a:lnTo>
                    <a:pt x="97319" y="72722"/>
                  </a:lnTo>
                  <a:lnTo>
                    <a:pt x="94541" y="74111"/>
                  </a:lnTo>
                  <a:lnTo>
                    <a:pt x="92227" y="75500"/>
                  </a:lnTo>
                  <a:lnTo>
                    <a:pt x="90723" y="76916"/>
                  </a:lnTo>
                  <a:lnTo>
                    <a:pt x="90028" y="78277"/>
                  </a:lnTo>
                  <a:lnTo>
                    <a:pt x="89681" y="79666"/>
                  </a:lnTo>
                  <a:lnTo>
                    <a:pt x="90028" y="81083"/>
                  </a:lnTo>
                  <a:lnTo>
                    <a:pt x="90491" y="82555"/>
                  </a:lnTo>
                  <a:lnTo>
                    <a:pt x="91186" y="84027"/>
                  </a:lnTo>
                  <a:lnTo>
                    <a:pt x="92111" y="85500"/>
                  </a:lnTo>
                  <a:lnTo>
                    <a:pt x="92921" y="86972"/>
                  </a:lnTo>
                  <a:lnTo>
                    <a:pt x="93500" y="88444"/>
                  </a:lnTo>
                  <a:lnTo>
                    <a:pt x="93963" y="89861"/>
                  </a:lnTo>
                  <a:lnTo>
                    <a:pt x="94079" y="91277"/>
                  </a:lnTo>
                  <a:lnTo>
                    <a:pt x="93616" y="92611"/>
                  </a:lnTo>
                  <a:lnTo>
                    <a:pt x="92574" y="93972"/>
                  </a:lnTo>
                  <a:lnTo>
                    <a:pt x="90954" y="95194"/>
                  </a:lnTo>
                  <a:lnTo>
                    <a:pt x="88293" y="96444"/>
                  </a:lnTo>
                  <a:lnTo>
                    <a:pt x="85168" y="97555"/>
                  </a:lnTo>
                  <a:lnTo>
                    <a:pt x="81350" y="98583"/>
                  </a:lnTo>
                  <a:lnTo>
                    <a:pt x="77184" y="99611"/>
                  </a:lnTo>
                  <a:lnTo>
                    <a:pt x="72671" y="100555"/>
                  </a:lnTo>
                  <a:lnTo>
                    <a:pt x="67926" y="101444"/>
                  </a:lnTo>
                  <a:lnTo>
                    <a:pt x="62950" y="102361"/>
                  </a:lnTo>
                  <a:lnTo>
                    <a:pt x="58090" y="103250"/>
                  </a:lnTo>
                  <a:lnTo>
                    <a:pt x="53230" y="104138"/>
                  </a:lnTo>
                  <a:lnTo>
                    <a:pt x="48601" y="105083"/>
                  </a:lnTo>
                  <a:lnTo>
                    <a:pt x="44204" y="106027"/>
                  </a:lnTo>
                  <a:lnTo>
                    <a:pt x="40385" y="107055"/>
                  </a:lnTo>
                  <a:lnTo>
                    <a:pt x="36914" y="108138"/>
                  </a:lnTo>
                  <a:lnTo>
                    <a:pt x="33789" y="109416"/>
                  </a:lnTo>
                  <a:lnTo>
                    <a:pt x="31128" y="110805"/>
                  </a:lnTo>
                  <a:lnTo>
                    <a:pt x="29045" y="112277"/>
                  </a:lnTo>
                  <a:lnTo>
                    <a:pt x="27078" y="113805"/>
                  </a:lnTo>
                  <a:lnTo>
                    <a:pt x="25458" y="115388"/>
                  </a:lnTo>
                  <a:lnTo>
                    <a:pt x="23606" y="116944"/>
                  </a:lnTo>
                  <a:lnTo>
                    <a:pt x="21755" y="118472"/>
                  </a:lnTo>
                  <a:lnTo>
                    <a:pt x="19787" y="120000"/>
                  </a:lnTo>
                  <a:lnTo>
                    <a:pt x="0" y="120000"/>
                  </a:lnTo>
                  <a:lnTo>
                    <a:pt x="1967" y="118833"/>
                  </a:lnTo>
                  <a:lnTo>
                    <a:pt x="3818" y="117555"/>
                  </a:lnTo>
                  <a:lnTo>
                    <a:pt x="5323" y="116194"/>
                  </a:lnTo>
                  <a:lnTo>
                    <a:pt x="6943" y="114750"/>
                  </a:lnTo>
                  <a:lnTo>
                    <a:pt x="8678" y="113194"/>
                  </a:lnTo>
                  <a:lnTo>
                    <a:pt x="10414" y="111638"/>
                  </a:lnTo>
                  <a:lnTo>
                    <a:pt x="12613" y="110111"/>
                  </a:lnTo>
                  <a:lnTo>
                    <a:pt x="14927" y="108583"/>
                  </a:lnTo>
                  <a:lnTo>
                    <a:pt x="18052" y="107083"/>
                  </a:lnTo>
                  <a:lnTo>
                    <a:pt x="21523" y="105666"/>
                  </a:lnTo>
                  <a:lnTo>
                    <a:pt x="25689" y="104333"/>
                  </a:lnTo>
                  <a:lnTo>
                    <a:pt x="30202" y="103138"/>
                  </a:lnTo>
                  <a:lnTo>
                    <a:pt x="35062" y="102000"/>
                  </a:lnTo>
                  <a:lnTo>
                    <a:pt x="40270" y="100944"/>
                  </a:lnTo>
                  <a:lnTo>
                    <a:pt x="45361" y="99972"/>
                  </a:lnTo>
                  <a:lnTo>
                    <a:pt x="50684" y="99027"/>
                  </a:lnTo>
                  <a:lnTo>
                    <a:pt x="55776" y="98083"/>
                  </a:lnTo>
                  <a:lnTo>
                    <a:pt x="60520" y="97194"/>
                  </a:lnTo>
                  <a:lnTo>
                    <a:pt x="64918" y="96277"/>
                  </a:lnTo>
                  <a:lnTo>
                    <a:pt x="68736" y="95388"/>
                  </a:lnTo>
                  <a:lnTo>
                    <a:pt x="71745" y="94444"/>
                  </a:lnTo>
                  <a:lnTo>
                    <a:pt x="73828" y="93527"/>
                  </a:lnTo>
                  <a:lnTo>
                    <a:pt x="74869" y="92666"/>
                  </a:lnTo>
                  <a:lnTo>
                    <a:pt x="75448" y="91722"/>
                  </a:lnTo>
                  <a:lnTo>
                    <a:pt x="75679" y="90694"/>
                  </a:lnTo>
                  <a:lnTo>
                    <a:pt x="75332" y="89555"/>
                  </a:lnTo>
                  <a:lnTo>
                    <a:pt x="74869" y="88361"/>
                  </a:lnTo>
                  <a:lnTo>
                    <a:pt x="74291" y="87138"/>
                  </a:lnTo>
                  <a:lnTo>
                    <a:pt x="73712" y="85861"/>
                  </a:lnTo>
                  <a:lnTo>
                    <a:pt x="72439" y="83916"/>
                  </a:lnTo>
                  <a:lnTo>
                    <a:pt x="71745" y="82000"/>
                  </a:lnTo>
                  <a:lnTo>
                    <a:pt x="71282" y="80027"/>
                  </a:lnTo>
                  <a:lnTo>
                    <a:pt x="71513" y="78027"/>
                  </a:lnTo>
                  <a:lnTo>
                    <a:pt x="72671" y="76027"/>
                  </a:lnTo>
                  <a:lnTo>
                    <a:pt x="74291" y="74472"/>
                  </a:lnTo>
                  <a:lnTo>
                    <a:pt x="76489" y="72944"/>
                  </a:lnTo>
                  <a:lnTo>
                    <a:pt x="79267" y="71500"/>
                  </a:lnTo>
                  <a:lnTo>
                    <a:pt x="82275" y="70027"/>
                  </a:lnTo>
                  <a:lnTo>
                    <a:pt x="85515" y="68666"/>
                  </a:lnTo>
                  <a:lnTo>
                    <a:pt x="88756" y="67305"/>
                  </a:lnTo>
                  <a:lnTo>
                    <a:pt x="91533" y="66138"/>
                  </a:lnTo>
                  <a:lnTo>
                    <a:pt x="94079" y="65055"/>
                  </a:lnTo>
                  <a:lnTo>
                    <a:pt x="96509" y="63972"/>
                  </a:lnTo>
                  <a:lnTo>
                    <a:pt x="98476" y="62916"/>
                  </a:lnTo>
                  <a:lnTo>
                    <a:pt x="99980" y="61888"/>
                  </a:lnTo>
                  <a:lnTo>
                    <a:pt x="101022" y="60944"/>
                  </a:lnTo>
                  <a:lnTo>
                    <a:pt x="101369" y="60000"/>
                  </a:lnTo>
                  <a:lnTo>
                    <a:pt x="101022" y="59055"/>
                  </a:lnTo>
                  <a:lnTo>
                    <a:pt x="99980" y="58111"/>
                  </a:lnTo>
                  <a:lnTo>
                    <a:pt x="98476" y="57083"/>
                  </a:lnTo>
                  <a:lnTo>
                    <a:pt x="96509" y="56027"/>
                  </a:lnTo>
                  <a:lnTo>
                    <a:pt x="94079" y="54944"/>
                  </a:lnTo>
                  <a:lnTo>
                    <a:pt x="91533" y="53861"/>
                  </a:lnTo>
                  <a:lnTo>
                    <a:pt x="88756" y="52694"/>
                  </a:lnTo>
                  <a:lnTo>
                    <a:pt x="85515" y="51333"/>
                  </a:lnTo>
                  <a:lnTo>
                    <a:pt x="82275" y="49972"/>
                  </a:lnTo>
                  <a:lnTo>
                    <a:pt x="79267" y="48500"/>
                  </a:lnTo>
                  <a:lnTo>
                    <a:pt x="76489" y="47055"/>
                  </a:lnTo>
                  <a:lnTo>
                    <a:pt x="74291" y="45527"/>
                  </a:lnTo>
                  <a:lnTo>
                    <a:pt x="72671" y="43972"/>
                  </a:lnTo>
                  <a:lnTo>
                    <a:pt x="71513" y="41972"/>
                  </a:lnTo>
                  <a:lnTo>
                    <a:pt x="71282" y="39972"/>
                  </a:lnTo>
                  <a:lnTo>
                    <a:pt x="71745" y="38000"/>
                  </a:lnTo>
                  <a:lnTo>
                    <a:pt x="72439" y="36083"/>
                  </a:lnTo>
                  <a:lnTo>
                    <a:pt x="73712" y="34138"/>
                  </a:lnTo>
                  <a:lnTo>
                    <a:pt x="74291" y="32861"/>
                  </a:lnTo>
                  <a:lnTo>
                    <a:pt x="74869" y="31638"/>
                  </a:lnTo>
                  <a:lnTo>
                    <a:pt x="75332" y="30444"/>
                  </a:lnTo>
                  <a:lnTo>
                    <a:pt x="75679" y="29305"/>
                  </a:lnTo>
                  <a:lnTo>
                    <a:pt x="75448" y="28277"/>
                  </a:lnTo>
                  <a:lnTo>
                    <a:pt x="74869" y="27333"/>
                  </a:lnTo>
                  <a:lnTo>
                    <a:pt x="73828" y="26472"/>
                  </a:lnTo>
                  <a:lnTo>
                    <a:pt x="71745" y="25555"/>
                  </a:lnTo>
                  <a:lnTo>
                    <a:pt x="68736" y="24611"/>
                  </a:lnTo>
                  <a:lnTo>
                    <a:pt x="64918" y="23722"/>
                  </a:lnTo>
                  <a:lnTo>
                    <a:pt x="60520" y="22833"/>
                  </a:lnTo>
                  <a:lnTo>
                    <a:pt x="55776" y="21916"/>
                  </a:lnTo>
                  <a:lnTo>
                    <a:pt x="50684" y="20972"/>
                  </a:lnTo>
                  <a:lnTo>
                    <a:pt x="45361" y="20027"/>
                  </a:lnTo>
                  <a:lnTo>
                    <a:pt x="40270" y="19055"/>
                  </a:lnTo>
                  <a:lnTo>
                    <a:pt x="35062" y="18000"/>
                  </a:lnTo>
                  <a:lnTo>
                    <a:pt x="30202" y="16861"/>
                  </a:lnTo>
                  <a:lnTo>
                    <a:pt x="25689" y="15666"/>
                  </a:lnTo>
                  <a:lnTo>
                    <a:pt x="21523" y="14333"/>
                  </a:lnTo>
                  <a:lnTo>
                    <a:pt x="18052" y="12916"/>
                  </a:lnTo>
                  <a:lnTo>
                    <a:pt x="14927" y="11416"/>
                  </a:lnTo>
                  <a:lnTo>
                    <a:pt x="12613" y="9888"/>
                  </a:lnTo>
                  <a:lnTo>
                    <a:pt x="10414" y="8361"/>
                  </a:lnTo>
                  <a:lnTo>
                    <a:pt x="8678" y="6805"/>
                  </a:lnTo>
                  <a:lnTo>
                    <a:pt x="6943" y="5250"/>
                  </a:lnTo>
                  <a:lnTo>
                    <a:pt x="5323" y="3805"/>
                  </a:lnTo>
                  <a:lnTo>
                    <a:pt x="3818" y="2444"/>
                  </a:lnTo>
                  <a:lnTo>
                    <a:pt x="1967" y="116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</p:grpSp>
      <p:pic>
        <p:nvPicPr>
          <p:cNvPr id="32" name="Shape 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76575" y="47623"/>
            <a:ext cx="2367799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Shape 33"/>
          <p:cNvSpPr txBox="1"/>
          <p:nvPr>
            <p:ph idx="1" type="subTitle"/>
          </p:nvPr>
        </p:nvSpPr>
        <p:spPr>
          <a:xfrm>
            <a:off x="3409950" y="5086350"/>
            <a:ext cx="7524599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016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2000" u="none" cap="none" strike="noStrik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11430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1270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1397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1397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1397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1397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1397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1397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Two Conte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 txBox="1"/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5100" u="none" cap="none" strike="noStrike">
                <a:solidFill>
                  <a:srgbClr val="282828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36" name="Shape 36"/>
          <p:cNvSpPr txBox="1"/>
          <p:nvPr>
            <p:ph idx="1" type="body"/>
          </p:nvPr>
        </p:nvSpPr>
        <p:spPr>
          <a:xfrm>
            <a:off x="1257300" y="2286000"/>
            <a:ext cx="48006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2" type="body"/>
          </p:nvPr>
        </p:nvSpPr>
        <p:spPr>
          <a:xfrm>
            <a:off x="6647796" y="2286000"/>
            <a:ext cx="48006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38" name="Shape 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0121" y="5"/>
            <a:ext cx="2438399" cy="53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" name="Shape 39"/>
          <p:cNvCxnSpPr/>
          <p:nvPr/>
        </p:nvCxnSpPr>
        <p:spPr>
          <a:xfrm>
            <a:off x="487679" y="1447800"/>
            <a:ext cx="1121669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" name="Shape 40"/>
          <p:cNvCxnSpPr/>
          <p:nvPr/>
        </p:nvCxnSpPr>
        <p:spPr>
          <a:xfrm>
            <a:off x="487679" y="6248400"/>
            <a:ext cx="11216699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Comparis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x="1252728" y="381000"/>
            <a:ext cx="10172698" cy="149351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5100" u="none" cap="none" strike="noStrike">
                <a:solidFill>
                  <a:srgbClr val="282828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x="1257300" y="2909100"/>
            <a:ext cx="4800600" cy="29963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4" name="Shape 44"/>
          <p:cNvSpPr txBox="1"/>
          <p:nvPr>
            <p:ph idx="2" type="body"/>
          </p:nvPr>
        </p:nvSpPr>
        <p:spPr>
          <a:xfrm>
            <a:off x="6633864" y="2909100"/>
            <a:ext cx="4800600" cy="299639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595959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5" name="Shape 45"/>
          <p:cNvSpPr txBox="1"/>
          <p:nvPr>
            <p:ph idx="3" type="subTitle"/>
          </p:nvPr>
        </p:nvSpPr>
        <p:spPr>
          <a:xfrm>
            <a:off x="1228725" y="2257425"/>
            <a:ext cx="4857900" cy="651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016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11430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1270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1397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1397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1397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1397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1397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1397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4" type="subTitle"/>
          </p:nvPr>
        </p:nvSpPr>
        <p:spPr>
          <a:xfrm>
            <a:off x="6633875" y="2257425"/>
            <a:ext cx="4857900" cy="651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016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11430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1270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1397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1397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1397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1397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1397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1397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1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47" name="Shape 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0121" y="5"/>
            <a:ext cx="2438399" cy="53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8" name="Shape 48"/>
          <p:cNvCxnSpPr/>
          <p:nvPr/>
        </p:nvCxnSpPr>
        <p:spPr>
          <a:xfrm>
            <a:off x="487679" y="1447800"/>
            <a:ext cx="1121669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" name="Shape 49"/>
          <p:cNvCxnSpPr/>
          <p:nvPr/>
        </p:nvCxnSpPr>
        <p:spPr>
          <a:xfrm>
            <a:off x="487679" y="6248400"/>
            <a:ext cx="11216699" cy="0"/>
          </a:xfrm>
          <a:prstGeom prst="straightConnector1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5100" u="none" cap="none" strike="noStrike">
                <a:solidFill>
                  <a:srgbClr val="282828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pic>
        <p:nvPicPr>
          <p:cNvPr id="52" name="Shape 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0121" y="5"/>
            <a:ext cx="2438399" cy="53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3" name="Shape 53"/>
          <p:cNvCxnSpPr/>
          <p:nvPr/>
        </p:nvCxnSpPr>
        <p:spPr>
          <a:xfrm>
            <a:off x="487679" y="1447800"/>
            <a:ext cx="1121669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Shape 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70121" y="5"/>
            <a:ext cx="2438399" cy="539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Shape 56"/>
          <p:cNvCxnSpPr/>
          <p:nvPr/>
        </p:nvCxnSpPr>
        <p:spPr>
          <a:xfrm>
            <a:off x="487679" y="1447800"/>
            <a:ext cx="11216699" cy="0"/>
          </a:xfrm>
          <a:prstGeom prst="straightConnector1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Content with Caption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7389810" y="0"/>
            <a:ext cx="4802188" cy="6858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119" y="118833"/>
                </a:lnTo>
                <a:lnTo>
                  <a:pt x="317" y="117861"/>
                </a:lnTo>
                <a:lnTo>
                  <a:pt x="555" y="116944"/>
                </a:lnTo>
                <a:lnTo>
                  <a:pt x="952" y="116194"/>
                </a:lnTo>
                <a:lnTo>
                  <a:pt x="1348" y="115444"/>
                </a:lnTo>
                <a:lnTo>
                  <a:pt x="1824" y="114805"/>
                </a:lnTo>
                <a:lnTo>
                  <a:pt x="2300" y="114138"/>
                </a:lnTo>
                <a:lnTo>
                  <a:pt x="2737" y="113527"/>
                </a:lnTo>
                <a:lnTo>
                  <a:pt x="3173" y="112833"/>
                </a:lnTo>
                <a:lnTo>
                  <a:pt x="3570" y="112111"/>
                </a:lnTo>
                <a:lnTo>
                  <a:pt x="3927" y="111305"/>
                </a:lnTo>
                <a:lnTo>
                  <a:pt x="4204" y="110444"/>
                </a:lnTo>
                <a:lnTo>
                  <a:pt x="4403" y="109388"/>
                </a:lnTo>
                <a:lnTo>
                  <a:pt x="4482" y="108194"/>
                </a:lnTo>
                <a:lnTo>
                  <a:pt x="4403" y="106972"/>
                </a:lnTo>
                <a:lnTo>
                  <a:pt x="4204" y="105972"/>
                </a:lnTo>
                <a:lnTo>
                  <a:pt x="3927" y="105055"/>
                </a:lnTo>
                <a:lnTo>
                  <a:pt x="3570" y="104222"/>
                </a:lnTo>
                <a:lnTo>
                  <a:pt x="3173" y="103500"/>
                </a:lnTo>
                <a:lnTo>
                  <a:pt x="2697" y="102833"/>
                </a:lnTo>
                <a:lnTo>
                  <a:pt x="2221" y="102194"/>
                </a:lnTo>
                <a:lnTo>
                  <a:pt x="1745" y="101527"/>
                </a:lnTo>
                <a:lnTo>
                  <a:pt x="1309" y="100833"/>
                </a:lnTo>
                <a:lnTo>
                  <a:pt x="872" y="100111"/>
                </a:lnTo>
                <a:lnTo>
                  <a:pt x="515" y="99305"/>
                </a:lnTo>
                <a:lnTo>
                  <a:pt x="277" y="98388"/>
                </a:lnTo>
                <a:lnTo>
                  <a:pt x="39" y="97333"/>
                </a:lnTo>
                <a:lnTo>
                  <a:pt x="0" y="96138"/>
                </a:lnTo>
                <a:lnTo>
                  <a:pt x="39" y="94944"/>
                </a:lnTo>
                <a:lnTo>
                  <a:pt x="277" y="93888"/>
                </a:lnTo>
                <a:lnTo>
                  <a:pt x="515" y="92972"/>
                </a:lnTo>
                <a:lnTo>
                  <a:pt x="872" y="92194"/>
                </a:lnTo>
                <a:lnTo>
                  <a:pt x="1309" y="91444"/>
                </a:lnTo>
                <a:lnTo>
                  <a:pt x="1745" y="90750"/>
                </a:lnTo>
                <a:lnTo>
                  <a:pt x="2221" y="90111"/>
                </a:lnTo>
                <a:lnTo>
                  <a:pt x="2697" y="89500"/>
                </a:lnTo>
                <a:lnTo>
                  <a:pt x="3173" y="88805"/>
                </a:lnTo>
                <a:lnTo>
                  <a:pt x="3570" y="88083"/>
                </a:lnTo>
                <a:lnTo>
                  <a:pt x="3927" y="87277"/>
                </a:lnTo>
                <a:lnTo>
                  <a:pt x="4204" y="86361"/>
                </a:lnTo>
                <a:lnTo>
                  <a:pt x="4403" y="85305"/>
                </a:lnTo>
                <a:lnTo>
                  <a:pt x="4482" y="84111"/>
                </a:lnTo>
                <a:lnTo>
                  <a:pt x="4403" y="82916"/>
                </a:lnTo>
                <a:lnTo>
                  <a:pt x="4204" y="81861"/>
                </a:lnTo>
                <a:lnTo>
                  <a:pt x="3927" y="80944"/>
                </a:lnTo>
                <a:lnTo>
                  <a:pt x="3570" y="80138"/>
                </a:lnTo>
                <a:lnTo>
                  <a:pt x="3173" y="79388"/>
                </a:lnTo>
                <a:lnTo>
                  <a:pt x="2697" y="78722"/>
                </a:lnTo>
                <a:lnTo>
                  <a:pt x="1745" y="77416"/>
                </a:lnTo>
                <a:lnTo>
                  <a:pt x="1309" y="76750"/>
                </a:lnTo>
                <a:lnTo>
                  <a:pt x="872" y="76000"/>
                </a:lnTo>
                <a:lnTo>
                  <a:pt x="515" y="75194"/>
                </a:lnTo>
                <a:lnTo>
                  <a:pt x="277" y="74277"/>
                </a:lnTo>
                <a:lnTo>
                  <a:pt x="39" y="73250"/>
                </a:lnTo>
                <a:lnTo>
                  <a:pt x="0" y="72027"/>
                </a:lnTo>
                <a:lnTo>
                  <a:pt x="39" y="70833"/>
                </a:lnTo>
                <a:lnTo>
                  <a:pt x="277" y="69777"/>
                </a:lnTo>
                <a:lnTo>
                  <a:pt x="515" y="68861"/>
                </a:lnTo>
                <a:lnTo>
                  <a:pt x="872" y="68083"/>
                </a:lnTo>
                <a:lnTo>
                  <a:pt x="1309" y="67333"/>
                </a:lnTo>
                <a:lnTo>
                  <a:pt x="1745" y="66694"/>
                </a:lnTo>
                <a:lnTo>
                  <a:pt x="2697" y="65388"/>
                </a:lnTo>
                <a:lnTo>
                  <a:pt x="3173" y="64694"/>
                </a:lnTo>
                <a:lnTo>
                  <a:pt x="3570" y="63972"/>
                </a:lnTo>
                <a:lnTo>
                  <a:pt x="3927" y="63166"/>
                </a:lnTo>
                <a:lnTo>
                  <a:pt x="4204" y="62250"/>
                </a:lnTo>
                <a:lnTo>
                  <a:pt x="4403" y="61194"/>
                </a:lnTo>
                <a:lnTo>
                  <a:pt x="4482" y="59972"/>
                </a:lnTo>
                <a:lnTo>
                  <a:pt x="4403" y="58805"/>
                </a:lnTo>
                <a:lnTo>
                  <a:pt x="4204" y="57750"/>
                </a:lnTo>
                <a:lnTo>
                  <a:pt x="3927" y="56833"/>
                </a:lnTo>
                <a:lnTo>
                  <a:pt x="3570" y="56027"/>
                </a:lnTo>
                <a:lnTo>
                  <a:pt x="3173" y="55305"/>
                </a:lnTo>
                <a:lnTo>
                  <a:pt x="2697" y="54611"/>
                </a:lnTo>
                <a:lnTo>
                  <a:pt x="2221" y="53972"/>
                </a:lnTo>
                <a:lnTo>
                  <a:pt x="1745" y="53305"/>
                </a:lnTo>
                <a:lnTo>
                  <a:pt x="1309" y="52666"/>
                </a:lnTo>
                <a:lnTo>
                  <a:pt x="872" y="51916"/>
                </a:lnTo>
                <a:lnTo>
                  <a:pt x="515" y="51138"/>
                </a:lnTo>
                <a:lnTo>
                  <a:pt x="277" y="50194"/>
                </a:lnTo>
                <a:lnTo>
                  <a:pt x="39" y="49166"/>
                </a:lnTo>
                <a:lnTo>
                  <a:pt x="0" y="47972"/>
                </a:lnTo>
                <a:lnTo>
                  <a:pt x="39" y="46750"/>
                </a:lnTo>
                <a:lnTo>
                  <a:pt x="277" y="45722"/>
                </a:lnTo>
                <a:lnTo>
                  <a:pt x="515" y="44805"/>
                </a:lnTo>
                <a:lnTo>
                  <a:pt x="872" y="43972"/>
                </a:lnTo>
                <a:lnTo>
                  <a:pt x="1309" y="43250"/>
                </a:lnTo>
                <a:lnTo>
                  <a:pt x="1745" y="42583"/>
                </a:lnTo>
                <a:lnTo>
                  <a:pt x="2221" y="41916"/>
                </a:lnTo>
                <a:lnTo>
                  <a:pt x="2697" y="41277"/>
                </a:lnTo>
                <a:lnTo>
                  <a:pt x="3173" y="40583"/>
                </a:lnTo>
                <a:lnTo>
                  <a:pt x="3570" y="39861"/>
                </a:lnTo>
                <a:lnTo>
                  <a:pt x="3927" y="39055"/>
                </a:lnTo>
                <a:lnTo>
                  <a:pt x="4204" y="38138"/>
                </a:lnTo>
                <a:lnTo>
                  <a:pt x="4403" y="37083"/>
                </a:lnTo>
                <a:lnTo>
                  <a:pt x="4482" y="35888"/>
                </a:lnTo>
                <a:lnTo>
                  <a:pt x="4403" y="34694"/>
                </a:lnTo>
                <a:lnTo>
                  <a:pt x="4204" y="33638"/>
                </a:lnTo>
                <a:lnTo>
                  <a:pt x="3927" y="32722"/>
                </a:lnTo>
                <a:lnTo>
                  <a:pt x="3570" y="31916"/>
                </a:lnTo>
                <a:lnTo>
                  <a:pt x="3173" y="31194"/>
                </a:lnTo>
                <a:lnTo>
                  <a:pt x="2697" y="30500"/>
                </a:lnTo>
                <a:lnTo>
                  <a:pt x="2221" y="29888"/>
                </a:lnTo>
                <a:lnTo>
                  <a:pt x="1745" y="29250"/>
                </a:lnTo>
                <a:lnTo>
                  <a:pt x="1309" y="28555"/>
                </a:lnTo>
                <a:lnTo>
                  <a:pt x="872" y="27805"/>
                </a:lnTo>
                <a:lnTo>
                  <a:pt x="515" y="27027"/>
                </a:lnTo>
                <a:lnTo>
                  <a:pt x="277" y="26111"/>
                </a:lnTo>
                <a:lnTo>
                  <a:pt x="39" y="25055"/>
                </a:lnTo>
                <a:lnTo>
                  <a:pt x="0" y="23861"/>
                </a:lnTo>
                <a:lnTo>
                  <a:pt x="39" y="22666"/>
                </a:lnTo>
                <a:lnTo>
                  <a:pt x="277" y="21611"/>
                </a:lnTo>
                <a:lnTo>
                  <a:pt x="515" y="20694"/>
                </a:lnTo>
                <a:lnTo>
                  <a:pt x="872" y="19888"/>
                </a:lnTo>
                <a:lnTo>
                  <a:pt x="1309" y="19166"/>
                </a:lnTo>
                <a:lnTo>
                  <a:pt x="1745" y="18472"/>
                </a:lnTo>
                <a:lnTo>
                  <a:pt x="2221" y="17805"/>
                </a:lnTo>
                <a:lnTo>
                  <a:pt x="2697" y="17166"/>
                </a:lnTo>
                <a:lnTo>
                  <a:pt x="3173" y="16500"/>
                </a:lnTo>
                <a:lnTo>
                  <a:pt x="3570" y="15777"/>
                </a:lnTo>
                <a:lnTo>
                  <a:pt x="3927" y="14944"/>
                </a:lnTo>
                <a:lnTo>
                  <a:pt x="4204" y="14027"/>
                </a:lnTo>
                <a:lnTo>
                  <a:pt x="4403" y="13027"/>
                </a:lnTo>
                <a:lnTo>
                  <a:pt x="4482" y="11777"/>
                </a:lnTo>
                <a:lnTo>
                  <a:pt x="4403" y="10611"/>
                </a:lnTo>
                <a:lnTo>
                  <a:pt x="4204" y="9555"/>
                </a:lnTo>
                <a:lnTo>
                  <a:pt x="3927" y="8694"/>
                </a:lnTo>
                <a:lnTo>
                  <a:pt x="3570" y="7888"/>
                </a:lnTo>
                <a:lnTo>
                  <a:pt x="3173" y="7166"/>
                </a:lnTo>
                <a:lnTo>
                  <a:pt x="2737" y="6472"/>
                </a:lnTo>
                <a:lnTo>
                  <a:pt x="2300" y="5861"/>
                </a:lnTo>
                <a:lnTo>
                  <a:pt x="1824" y="5194"/>
                </a:lnTo>
                <a:lnTo>
                  <a:pt x="1348" y="4555"/>
                </a:lnTo>
                <a:lnTo>
                  <a:pt x="952" y="3805"/>
                </a:lnTo>
                <a:lnTo>
                  <a:pt x="555" y="3055"/>
                </a:lnTo>
                <a:lnTo>
                  <a:pt x="317" y="2138"/>
                </a:lnTo>
                <a:lnTo>
                  <a:pt x="119" y="1166"/>
                </a:lnTo>
                <a:lnTo>
                  <a:pt x="0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</p:spPr>
      </p:sp>
      <p:sp>
        <p:nvSpPr>
          <p:cNvPr id="59" name="Shape 59"/>
          <p:cNvSpPr txBox="1"/>
          <p:nvPr>
            <p:ph type="title"/>
          </p:nvPr>
        </p:nvSpPr>
        <p:spPr>
          <a:xfrm>
            <a:off x="8337884" y="457199"/>
            <a:ext cx="3092113" cy="1196671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1" i="0" sz="1900" u="none" cap="none" strike="noStrik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60" name="Shape 60"/>
          <p:cNvSpPr txBox="1"/>
          <p:nvPr>
            <p:ph idx="1" type="body"/>
          </p:nvPr>
        </p:nvSpPr>
        <p:spPr>
          <a:xfrm>
            <a:off x="765050" y="920375"/>
            <a:ext cx="6158399" cy="49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1016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32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6350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2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254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127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127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127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127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127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127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1" name="Shape 61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Shape 62"/>
          <p:cNvSpPr txBox="1"/>
          <p:nvPr>
            <p:ph idx="2" type="body"/>
          </p:nvPr>
        </p:nvSpPr>
        <p:spPr>
          <a:xfrm>
            <a:off x="8458200" y="1657350"/>
            <a:ext cx="2971799" cy="42860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63" name="Shape 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76575" y="47623"/>
            <a:ext cx="2367799" cy="523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Picture with Capti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7389810" y="0"/>
            <a:ext cx="4802188" cy="6858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119" y="118833"/>
                </a:lnTo>
                <a:lnTo>
                  <a:pt x="317" y="117861"/>
                </a:lnTo>
                <a:lnTo>
                  <a:pt x="555" y="116944"/>
                </a:lnTo>
                <a:lnTo>
                  <a:pt x="952" y="116194"/>
                </a:lnTo>
                <a:lnTo>
                  <a:pt x="1348" y="115444"/>
                </a:lnTo>
                <a:lnTo>
                  <a:pt x="1824" y="114805"/>
                </a:lnTo>
                <a:lnTo>
                  <a:pt x="2300" y="114138"/>
                </a:lnTo>
                <a:lnTo>
                  <a:pt x="2737" y="113527"/>
                </a:lnTo>
                <a:lnTo>
                  <a:pt x="3173" y="112833"/>
                </a:lnTo>
                <a:lnTo>
                  <a:pt x="3570" y="112111"/>
                </a:lnTo>
                <a:lnTo>
                  <a:pt x="3927" y="111305"/>
                </a:lnTo>
                <a:lnTo>
                  <a:pt x="4204" y="110444"/>
                </a:lnTo>
                <a:lnTo>
                  <a:pt x="4403" y="109388"/>
                </a:lnTo>
                <a:lnTo>
                  <a:pt x="4482" y="108194"/>
                </a:lnTo>
                <a:lnTo>
                  <a:pt x="4403" y="106972"/>
                </a:lnTo>
                <a:lnTo>
                  <a:pt x="4204" y="105972"/>
                </a:lnTo>
                <a:lnTo>
                  <a:pt x="3927" y="105055"/>
                </a:lnTo>
                <a:lnTo>
                  <a:pt x="3570" y="104222"/>
                </a:lnTo>
                <a:lnTo>
                  <a:pt x="3173" y="103500"/>
                </a:lnTo>
                <a:lnTo>
                  <a:pt x="2697" y="102833"/>
                </a:lnTo>
                <a:lnTo>
                  <a:pt x="2221" y="102194"/>
                </a:lnTo>
                <a:lnTo>
                  <a:pt x="1745" y="101527"/>
                </a:lnTo>
                <a:lnTo>
                  <a:pt x="1309" y="100833"/>
                </a:lnTo>
                <a:lnTo>
                  <a:pt x="872" y="100111"/>
                </a:lnTo>
                <a:lnTo>
                  <a:pt x="515" y="99305"/>
                </a:lnTo>
                <a:lnTo>
                  <a:pt x="277" y="98388"/>
                </a:lnTo>
                <a:lnTo>
                  <a:pt x="39" y="97333"/>
                </a:lnTo>
                <a:lnTo>
                  <a:pt x="0" y="96138"/>
                </a:lnTo>
                <a:lnTo>
                  <a:pt x="39" y="94944"/>
                </a:lnTo>
                <a:lnTo>
                  <a:pt x="277" y="93888"/>
                </a:lnTo>
                <a:lnTo>
                  <a:pt x="515" y="92972"/>
                </a:lnTo>
                <a:lnTo>
                  <a:pt x="872" y="92194"/>
                </a:lnTo>
                <a:lnTo>
                  <a:pt x="1309" y="91444"/>
                </a:lnTo>
                <a:lnTo>
                  <a:pt x="1745" y="90750"/>
                </a:lnTo>
                <a:lnTo>
                  <a:pt x="2221" y="90111"/>
                </a:lnTo>
                <a:lnTo>
                  <a:pt x="2697" y="89500"/>
                </a:lnTo>
                <a:lnTo>
                  <a:pt x="3173" y="88805"/>
                </a:lnTo>
                <a:lnTo>
                  <a:pt x="3570" y="88083"/>
                </a:lnTo>
                <a:lnTo>
                  <a:pt x="3927" y="87277"/>
                </a:lnTo>
                <a:lnTo>
                  <a:pt x="4204" y="86361"/>
                </a:lnTo>
                <a:lnTo>
                  <a:pt x="4403" y="85305"/>
                </a:lnTo>
                <a:lnTo>
                  <a:pt x="4482" y="84111"/>
                </a:lnTo>
                <a:lnTo>
                  <a:pt x="4403" y="82916"/>
                </a:lnTo>
                <a:lnTo>
                  <a:pt x="4204" y="81861"/>
                </a:lnTo>
                <a:lnTo>
                  <a:pt x="3927" y="80944"/>
                </a:lnTo>
                <a:lnTo>
                  <a:pt x="3570" y="80138"/>
                </a:lnTo>
                <a:lnTo>
                  <a:pt x="3173" y="79388"/>
                </a:lnTo>
                <a:lnTo>
                  <a:pt x="2697" y="78722"/>
                </a:lnTo>
                <a:lnTo>
                  <a:pt x="1745" y="77416"/>
                </a:lnTo>
                <a:lnTo>
                  <a:pt x="1309" y="76750"/>
                </a:lnTo>
                <a:lnTo>
                  <a:pt x="872" y="76000"/>
                </a:lnTo>
                <a:lnTo>
                  <a:pt x="515" y="75194"/>
                </a:lnTo>
                <a:lnTo>
                  <a:pt x="277" y="74277"/>
                </a:lnTo>
                <a:lnTo>
                  <a:pt x="39" y="73250"/>
                </a:lnTo>
                <a:lnTo>
                  <a:pt x="0" y="72027"/>
                </a:lnTo>
                <a:lnTo>
                  <a:pt x="39" y="70833"/>
                </a:lnTo>
                <a:lnTo>
                  <a:pt x="277" y="69777"/>
                </a:lnTo>
                <a:lnTo>
                  <a:pt x="515" y="68861"/>
                </a:lnTo>
                <a:lnTo>
                  <a:pt x="872" y="68083"/>
                </a:lnTo>
                <a:lnTo>
                  <a:pt x="1309" y="67333"/>
                </a:lnTo>
                <a:lnTo>
                  <a:pt x="1745" y="66694"/>
                </a:lnTo>
                <a:lnTo>
                  <a:pt x="2697" y="65388"/>
                </a:lnTo>
                <a:lnTo>
                  <a:pt x="3173" y="64694"/>
                </a:lnTo>
                <a:lnTo>
                  <a:pt x="3570" y="63972"/>
                </a:lnTo>
                <a:lnTo>
                  <a:pt x="3927" y="63166"/>
                </a:lnTo>
                <a:lnTo>
                  <a:pt x="4204" y="62250"/>
                </a:lnTo>
                <a:lnTo>
                  <a:pt x="4403" y="61194"/>
                </a:lnTo>
                <a:lnTo>
                  <a:pt x="4482" y="59972"/>
                </a:lnTo>
                <a:lnTo>
                  <a:pt x="4403" y="58805"/>
                </a:lnTo>
                <a:lnTo>
                  <a:pt x="4204" y="57750"/>
                </a:lnTo>
                <a:lnTo>
                  <a:pt x="3927" y="56833"/>
                </a:lnTo>
                <a:lnTo>
                  <a:pt x="3570" y="56027"/>
                </a:lnTo>
                <a:lnTo>
                  <a:pt x="3173" y="55305"/>
                </a:lnTo>
                <a:lnTo>
                  <a:pt x="2697" y="54611"/>
                </a:lnTo>
                <a:lnTo>
                  <a:pt x="2221" y="53972"/>
                </a:lnTo>
                <a:lnTo>
                  <a:pt x="1745" y="53305"/>
                </a:lnTo>
                <a:lnTo>
                  <a:pt x="1309" y="52666"/>
                </a:lnTo>
                <a:lnTo>
                  <a:pt x="872" y="51916"/>
                </a:lnTo>
                <a:lnTo>
                  <a:pt x="515" y="51138"/>
                </a:lnTo>
                <a:lnTo>
                  <a:pt x="277" y="50194"/>
                </a:lnTo>
                <a:lnTo>
                  <a:pt x="39" y="49166"/>
                </a:lnTo>
                <a:lnTo>
                  <a:pt x="0" y="47972"/>
                </a:lnTo>
                <a:lnTo>
                  <a:pt x="39" y="46750"/>
                </a:lnTo>
                <a:lnTo>
                  <a:pt x="277" y="45722"/>
                </a:lnTo>
                <a:lnTo>
                  <a:pt x="515" y="44805"/>
                </a:lnTo>
                <a:lnTo>
                  <a:pt x="872" y="43972"/>
                </a:lnTo>
                <a:lnTo>
                  <a:pt x="1309" y="43250"/>
                </a:lnTo>
                <a:lnTo>
                  <a:pt x="1745" y="42583"/>
                </a:lnTo>
                <a:lnTo>
                  <a:pt x="2221" y="41916"/>
                </a:lnTo>
                <a:lnTo>
                  <a:pt x="2697" y="41277"/>
                </a:lnTo>
                <a:lnTo>
                  <a:pt x="3173" y="40583"/>
                </a:lnTo>
                <a:lnTo>
                  <a:pt x="3570" y="39861"/>
                </a:lnTo>
                <a:lnTo>
                  <a:pt x="3927" y="39055"/>
                </a:lnTo>
                <a:lnTo>
                  <a:pt x="4204" y="38138"/>
                </a:lnTo>
                <a:lnTo>
                  <a:pt x="4403" y="37083"/>
                </a:lnTo>
                <a:lnTo>
                  <a:pt x="4482" y="35888"/>
                </a:lnTo>
                <a:lnTo>
                  <a:pt x="4403" y="34694"/>
                </a:lnTo>
                <a:lnTo>
                  <a:pt x="4204" y="33638"/>
                </a:lnTo>
                <a:lnTo>
                  <a:pt x="3927" y="32722"/>
                </a:lnTo>
                <a:lnTo>
                  <a:pt x="3570" y="31916"/>
                </a:lnTo>
                <a:lnTo>
                  <a:pt x="3173" y="31194"/>
                </a:lnTo>
                <a:lnTo>
                  <a:pt x="2697" y="30500"/>
                </a:lnTo>
                <a:lnTo>
                  <a:pt x="2221" y="29888"/>
                </a:lnTo>
                <a:lnTo>
                  <a:pt x="1745" y="29250"/>
                </a:lnTo>
                <a:lnTo>
                  <a:pt x="1309" y="28555"/>
                </a:lnTo>
                <a:lnTo>
                  <a:pt x="872" y="27805"/>
                </a:lnTo>
                <a:lnTo>
                  <a:pt x="515" y="27027"/>
                </a:lnTo>
                <a:lnTo>
                  <a:pt x="277" y="26111"/>
                </a:lnTo>
                <a:lnTo>
                  <a:pt x="39" y="25055"/>
                </a:lnTo>
                <a:lnTo>
                  <a:pt x="0" y="23861"/>
                </a:lnTo>
                <a:lnTo>
                  <a:pt x="39" y="22666"/>
                </a:lnTo>
                <a:lnTo>
                  <a:pt x="277" y="21611"/>
                </a:lnTo>
                <a:lnTo>
                  <a:pt x="515" y="20694"/>
                </a:lnTo>
                <a:lnTo>
                  <a:pt x="872" y="19888"/>
                </a:lnTo>
                <a:lnTo>
                  <a:pt x="1309" y="19166"/>
                </a:lnTo>
                <a:lnTo>
                  <a:pt x="1745" y="18472"/>
                </a:lnTo>
                <a:lnTo>
                  <a:pt x="2221" y="17805"/>
                </a:lnTo>
                <a:lnTo>
                  <a:pt x="2697" y="17166"/>
                </a:lnTo>
                <a:lnTo>
                  <a:pt x="3173" y="16500"/>
                </a:lnTo>
                <a:lnTo>
                  <a:pt x="3570" y="15777"/>
                </a:lnTo>
                <a:lnTo>
                  <a:pt x="3927" y="14944"/>
                </a:lnTo>
                <a:lnTo>
                  <a:pt x="4204" y="14027"/>
                </a:lnTo>
                <a:lnTo>
                  <a:pt x="4403" y="13027"/>
                </a:lnTo>
                <a:lnTo>
                  <a:pt x="4482" y="11777"/>
                </a:lnTo>
                <a:lnTo>
                  <a:pt x="4403" y="10611"/>
                </a:lnTo>
                <a:lnTo>
                  <a:pt x="4204" y="9555"/>
                </a:lnTo>
                <a:lnTo>
                  <a:pt x="3927" y="8694"/>
                </a:lnTo>
                <a:lnTo>
                  <a:pt x="3570" y="7888"/>
                </a:lnTo>
                <a:lnTo>
                  <a:pt x="3173" y="7166"/>
                </a:lnTo>
                <a:lnTo>
                  <a:pt x="2737" y="6472"/>
                </a:lnTo>
                <a:lnTo>
                  <a:pt x="2300" y="5861"/>
                </a:lnTo>
                <a:lnTo>
                  <a:pt x="1824" y="5194"/>
                </a:lnTo>
                <a:lnTo>
                  <a:pt x="1348" y="4555"/>
                </a:lnTo>
                <a:lnTo>
                  <a:pt x="952" y="3805"/>
                </a:lnTo>
                <a:lnTo>
                  <a:pt x="555" y="3055"/>
                </a:lnTo>
                <a:lnTo>
                  <a:pt x="317" y="2138"/>
                </a:lnTo>
                <a:lnTo>
                  <a:pt x="119" y="1166"/>
                </a:lnTo>
                <a:lnTo>
                  <a:pt x="0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</p:spPr>
      </p:sp>
      <p:sp>
        <p:nvSpPr>
          <p:cNvPr id="66" name="Shape 66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Shape 67"/>
          <p:cNvSpPr txBox="1"/>
          <p:nvPr>
            <p:ph type="title"/>
          </p:nvPr>
        </p:nvSpPr>
        <p:spPr>
          <a:xfrm>
            <a:off x="8337882" y="457200"/>
            <a:ext cx="3092117" cy="119666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1" i="0" sz="1900" u="none" cap="none" strike="noStrike">
                <a:solidFill>
                  <a:schemeClr val="accent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pic>
        <p:nvPicPr>
          <p:cNvPr id="68" name="Shape 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76575" y="47623"/>
            <a:ext cx="2367799" cy="52387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Shape 69"/>
          <p:cNvSpPr txBox="1"/>
          <p:nvPr>
            <p:ph idx="1" type="subTitle"/>
          </p:nvPr>
        </p:nvSpPr>
        <p:spPr>
          <a:xfrm>
            <a:off x="628650" y="5838825"/>
            <a:ext cx="6437099" cy="6668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016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11430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1270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1397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1397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1397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1397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1397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1397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Lato"/>
              <a:buNone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2" type="body"/>
          </p:nvPr>
        </p:nvSpPr>
        <p:spPr>
          <a:xfrm>
            <a:off x="8458200" y="1657350"/>
            <a:ext cx="2971799" cy="42860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chemeClr val="lt2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Font typeface="Impact"/>
              <a:buNone/>
              <a:defRPr b="0" i="0" sz="5100" u="none" cap="none" strike="noStrike">
                <a:solidFill>
                  <a:srgbClr val="282828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l">
              <a:spcBef>
                <a:spcPts val="0"/>
              </a:spcBef>
              <a:buNone/>
              <a:defRPr sz="1800"/>
            </a:lvl2pPr>
            <a:lvl3pPr indent="0" lvl="2" marL="0" marR="0" rtl="0" algn="l">
              <a:spcBef>
                <a:spcPts val="0"/>
              </a:spcBef>
              <a:buNone/>
              <a:defRPr sz="1800"/>
            </a:lvl3pPr>
            <a:lvl4pPr indent="0" lvl="3" marL="0" marR="0" rtl="0" algn="l">
              <a:spcBef>
                <a:spcPts val="0"/>
              </a:spcBef>
              <a:buNone/>
              <a:defRPr sz="1800"/>
            </a:lvl4pPr>
            <a:lvl5pPr indent="0" lvl="4" marL="0" marR="0" rtl="0" algn="l">
              <a:spcBef>
                <a:spcPts val="0"/>
              </a:spcBef>
              <a:buNone/>
              <a:defRPr sz="1800"/>
            </a:lvl5pPr>
            <a:lvl6pPr indent="0" lvl="5" marL="0" marR="0" rtl="0" algn="l">
              <a:spcBef>
                <a:spcPts val="0"/>
              </a:spcBef>
              <a:buNone/>
              <a:defRPr sz="1800"/>
            </a:lvl6pPr>
            <a:lvl7pPr indent="0" lvl="6" marL="0" marR="0" rtl="0" algn="l">
              <a:spcBef>
                <a:spcPts val="0"/>
              </a:spcBef>
              <a:buNone/>
              <a:defRPr sz="1800"/>
            </a:lvl7pPr>
            <a:lvl8pPr indent="0" lvl="7" marL="0" marR="0" rtl="0" algn="l">
              <a:spcBef>
                <a:spcPts val="0"/>
              </a:spcBef>
              <a:buNone/>
              <a:defRPr sz="1800"/>
            </a:lvl8pPr>
            <a:lvl9pPr indent="0" lvl="8" marL="0" marR="0" rtl="0" algn="l">
              <a:spcBef>
                <a:spcPts val="0"/>
              </a:spcBef>
              <a:buNone/>
              <a:defRPr sz="1800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x="1251678" y="2286000"/>
            <a:ext cx="10178322" cy="35935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25400" lvl="0" marL="2286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20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6858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8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5400" lvl="2" marL="11430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6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50800" lvl="3" marL="16002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50800" lvl="4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50800" lvl="5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50800" lvl="6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50800" lvl="7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–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50800" lvl="8" marL="2057400" marR="0" rtl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rgbClr val="282828"/>
              </a:buClr>
              <a:buSzPct val="100000"/>
              <a:buFont typeface="Lato"/>
              <a:buChar char="•"/>
              <a:defRPr b="0" i="0" sz="1400" u="none" cap="none" strike="noStrike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" name="Shape 12"/>
          <p:cNvSpPr/>
          <p:nvPr/>
        </p:nvSpPr>
        <p:spPr>
          <a:xfrm>
            <a:off x="0" y="0"/>
            <a:ext cx="885825" cy="6858000"/>
          </a:xfrm>
          <a:custGeom>
            <a:pathLst>
              <a:path extrusionOk="0" h="120000" w="120000">
                <a:moveTo>
                  <a:pt x="0" y="0"/>
                </a:moveTo>
                <a:lnTo>
                  <a:pt x="96129" y="0"/>
                </a:lnTo>
                <a:lnTo>
                  <a:pt x="96344" y="1194"/>
                </a:lnTo>
                <a:lnTo>
                  <a:pt x="97419" y="2250"/>
                </a:lnTo>
                <a:lnTo>
                  <a:pt x="98924" y="3166"/>
                </a:lnTo>
                <a:lnTo>
                  <a:pt x="100860" y="3972"/>
                </a:lnTo>
                <a:lnTo>
                  <a:pt x="103010" y="4694"/>
                </a:lnTo>
                <a:lnTo>
                  <a:pt x="105591" y="5333"/>
                </a:lnTo>
                <a:lnTo>
                  <a:pt x="108172" y="6000"/>
                </a:lnTo>
                <a:lnTo>
                  <a:pt x="110752" y="6666"/>
                </a:lnTo>
                <a:lnTo>
                  <a:pt x="112903" y="7305"/>
                </a:lnTo>
                <a:lnTo>
                  <a:pt x="115053" y="8027"/>
                </a:lnTo>
                <a:lnTo>
                  <a:pt x="117204" y="8833"/>
                </a:lnTo>
                <a:lnTo>
                  <a:pt x="118709" y="9750"/>
                </a:lnTo>
                <a:lnTo>
                  <a:pt x="119569" y="10805"/>
                </a:lnTo>
                <a:lnTo>
                  <a:pt x="120000" y="12000"/>
                </a:lnTo>
                <a:lnTo>
                  <a:pt x="119569" y="13194"/>
                </a:lnTo>
                <a:lnTo>
                  <a:pt x="118709" y="14250"/>
                </a:lnTo>
                <a:lnTo>
                  <a:pt x="117204" y="15166"/>
                </a:lnTo>
                <a:lnTo>
                  <a:pt x="115053" y="15972"/>
                </a:lnTo>
                <a:lnTo>
                  <a:pt x="112903" y="16694"/>
                </a:lnTo>
                <a:lnTo>
                  <a:pt x="110752" y="17333"/>
                </a:lnTo>
                <a:lnTo>
                  <a:pt x="108172" y="18000"/>
                </a:lnTo>
                <a:lnTo>
                  <a:pt x="105591" y="18666"/>
                </a:lnTo>
                <a:lnTo>
                  <a:pt x="103010" y="19305"/>
                </a:lnTo>
                <a:lnTo>
                  <a:pt x="100860" y="20027"/>
                </a:lnTo>
                <a:lnTo>
                  <a:pt x="98924" y="20833"/>
                </a:lnTo>
                <a:lnTo>
                  <a:pt x="97419" y="21750"/>
                </a:lnTo>
                <a:lnTo>
                  <a:pt x="96344" y="22805"/>
                </a:lnTo>
                <a:lnTo>
                  <a:pt x="96129" y="24000"/>
                </a:lnTo>
                <a:lnTo>
                  <a:pt x="96344" y="25194"/>
                </a:lnTo>
                <a:lnTo>
                  <a:pt x="97419" y="26250"/>
                </a:lnTo>
                <a:lnTo>
                  <a:pt x="98924" y="27166"/>
                </a:lnTo>
                <a:lnTo>
                  <a:pt x="100860" y="27972"/>
                </a:lnTo>
                <a:lnTo>
                  <a:pt x="103010" y="28694"/>
                </a:lnTo>
                <a:lnTo>
                  <a:pt x="105591" y="29333"/>
                </a:lnTo>
                <a:lnTo>
                  <a:pt x="108172" y="30000"/>
                </a:lnTo>
                <a:lnTo>
                  <a:pt x="110752" y="30666"/>
                </a:lnTo>
                <a:lnTo>
                  <a:pt x="112903" y="31305"/>
                </a:lnTo>
                <a:lnTo>
                  <a:pt x="115053" y="32027"/>
                </a:lnTo>
                <a:lnTo>
                  <a:pt x="117204" y="32833"/>
                </a:lnTo>
                <a:lnTo>
                  <a:pt x="118709" y="33750"/>
                </a:lnTo>
                <a:lnTo>
                  <a:pt x="119569" y="34805"/>
                </a:lnTo>
                <a:lnTo>
                  <a:pt x="120000" y="36000"/>
                </a:lnTo>
                <a:lnTo>
                  <a:pt x="119569" y="37194"/>
                </a:lnTo>
                <a:lnTo>
                  <a:pt x="118709" y="38250"/>
                </a:lnTo>
                <a:lnTo>
                  <a:pt x="117204" y="39166"/>
                </a:lnTo>
                <a:lnTo>
                  <a:pt x="115053" y="39972"/>
                </a:lnTo>
                <a:lnTo>
                  <a:pt x="112903" y="40694"/>
                </a:lnTo>
                <a:lnTo>
                  <a:pt x="110752" y="41333"/>
                </a:lnTo>
                <a:lnTo>
                  <a:pt x="108172" y="42000"/>
                </a:lnTo>
                <a:lnTo>
                  <a:pt x="105591" y="42666"/>
                </a:lnTo>
                <a:lnTo>
                  <a:pt x="103010" y="43305"/>
                </a:lnTo>
                <a:lnTo>
                  <a:pt x="100860" y="44027"/>
                </a:lnTo>
                <a:lnTo>
                  <a:pt x="98924" y="44833"/>
                </a:lnTo>
                <a:lnTo>
                  <a:pt x="97419" y="45750"/>
                </a:lnTo>
                <a:lnTo>
                  <a:pt x="96344" y="46805"/>
                </a:lnTo>
                <a:lnTo>
                  <a:pt x="96129" y="48000"/>
                </a:lnTo>
                <a:lnTo>
                  <a:pt x="96344" y="49194"/>
                </a:lnTo>
                <a:lnTo>
                  <a:pt x="97419" y="50250"/>
                </a:lnTo>
                <a:lnTo>
                  <a:pt x="98924" y="51166"/>
                </a:lnTo>
                <a:lnTo>
                  <a:pt x="100860" y="51972"/>
                </a:lnTo>
                <a:lnTo>
                  <a:pt x="103010" y="52694"/>
                </a:lnTo>
                <a:lnTo>
                  <a:pt x="105591" y="53333"/>
                </a:lnTo>
                <a:lnTo>
                  <a:pt x="108172" y="54000"/>
                </a:lnTo>
                <a:lnTo>
                  <a:pt x="110752" y="54666"/>
                </a:lnTo>
                <a:lnTo>
                  <a:pt x="112903" y="55305"/>
                </a:lnTo>
                <a:lnTo>
                  <a:pt x="115053" y="56027"/>
                </a:lnTo>
                <a:lnTo>
                  <a:pt x="117204" y="56833"/>
                </a:lnTo>
                <a:lnTo>
                  <a:pt x="118709" y="57750"/>
                </a:lnTo>
                <a:lnTo>
                  <a:pt x="119569" y="58805"/>
                </a:lnTo>
                <a:lnTo>
                  <a:pt x="120000" y="59972"/>
                </a:lnTo>
                <a:lnTo>
                  <a:pt x="119569" y="61194"/>
                </a:lnTo>
                <a:lnTo>
                  <a:pt x="118709" y="62250"/>
                </a:lnTo>
                <a:lnTo>
                  <a:pt x="117204" y="63166"/>
                </a:lnTo>
                <a:lnTo>
                  <a:pt x="115053" y="63972"/>
                </a:lnTo>
                <a:lnTo>
                  <a:pt x="112903" y="64694"/>
                </a:lnTo>
                <a:lnTo>
                  <a:pt x="110752" y="65333"/>
                </a:lnTo>
                <a:lnTo>
                  <a:pt x="108172" y="66000"/>
                </a:lnTo>
                <a:lnTo>
                  <a:pt x="105591" y="66666"/>
                </a:lnTo>
                <a:lnTo>
                  <a:pt x="103010" y="67305"/>
                </a:lnTo>
                <a:lnTo>
                  <a:pt x="100860" y="68027"/>
                </a:lnTo>
                <a:lnTo>
                  <a:pt x="98924" y="68833"/>
                </a:lnTo>
                <a:lnTo>
                  <a:pt x="97419" y="69750"/>
                </a:lnTo>
                <a:lnTo>
                  <a:pt x="96344" y="70805"/>
                </a:lnTo>
                <a:lnTo>
                  <a:pt x="96129" y="72000"/>
                </a:lnTo>
                <a:lnTo>
                  <a:pt x="96344" y="73194"/>
                </a:lnTo>
                <a:lnTo>
                  <a:pt x="97419" y="74250"/>
                </a:lnTo>
                <a:lnTo>
                  <a:pt x="98924" y="75166"/>
                </a:lnTo>
                <a:lnTo>
                  <a:pt x="100860" y="75972"/>
                </a:lnTo>
                <a:lnTo>
                  <a:pt x="103010" y="76694"/>
                </a:lnTo>
                <a:lnTo>
                  <a:pt x="105591" y="77333"/>
                </a:lnTo>
                <a:lnTo>
                  <a:pt x="110752" y="78666"/>
                </a:lnTo>
                <a:lnTo>
                  <a:pt x="112903" y="79305"/>
                </a:lnTo>
                <a:lnTo>
                  <a:pt x="115053" y="80027"/>
                </a:lnTo>
                <a:lnTo>
                  <a:pt x="117204" y="80833"/>
                </a:lnTo>
                <a:lnTo>
                  <a:pt x="118709" y="81750"/>
                </a:lnTo>
                <a:lnTo>
                  <a:pt x="119569" y="82805"/>
                </a:lnTo>
                <a:lnTo>
                  <a:pt x="120000" y="84000"/>
                </a:lnTo>
                <a:lnTo>
                  <a:pt x="119569" y="85194"/>
                </a:lnTo>
                <a:lnTo>
                  <a:pt x="118709" y="86250"/>
                </a:lnTo>
                <a:lnTo>
                  <a:pt x="117204" y="87166"/>
                </a:lnTo>
                <a:lnTo>
                  <a:pt x="115053" y="87972"/>
                </a:lnTo>
                <a:lnTo>
                  <a:pt x="112903" y="88694"/>
                </a:lnTo>
                <a:lnTo>
                  <a:pt x="110752" y="89333"/>
                </a:lnTo>
                <a:lnTo>
                  <a:pt x="108172" y="90000"/>
                </a:lnTo>
                <a:lnTo>
                  <a:pt x="105591" y="90666"/>
                </a:lnTo>
                <a:lnTo>
                  <a:pt x="103010" y="91305"/>
                </a:lnTo>
                <a:lnTo>
                  <a:pt x="100860" y="92027"/>
                </a:lnTo>
                <a:lnTo>
                  <a:pt x="98924" y="92833"/>
                </a:lnTo>
                <a:lnTo>
                  <a:pt x="97419" y="93750"/>
                </a:lnTo>
                <a:lnTo>
                  <a:pt x="96344" y="94805"/>
                </a:lnTo>
                <a:lnTo>
                  <a:pt x="96129" y="96000"/>
                </a:lnTo>
                <a:lnTo>
                  <a:pt x="96344" y="97194"/>
                </a:lnTo>
                <a:lnTo>
                  <a:pt x="97419" y="98250"/>
                </a:lnTo>
                <a:lnTo>
                  <a:pt x="98924" y="99166"/>
                </a:lnTo>
                <a:lnTo>
                  <a:pt x="100860" y="99972"/>
                </a:lnTo>
                <a:lnTo>
                  <a:pt x="103010" y="100694"/>
                </a:lnTo>
                <a:lnTo>
                  <a:pt x="105591" y="101333"/>
                </a:lnTo>
                <a:lnTo>
                  <a:pt x="108172" y="102000"/>
                </a:lnTo>
                <a:lnTo>
                  <a:pt x="110752" y="102666"/>
                </a:lnTo>
                <a:lnTo>
                  <a:pt x="112903" y="103305"/>
                </a:lnTo>
                <a:lnTo>
                  <a:pt x="115053" y="104027"/>
                </a:lnTo>
                <a:lnTo>
                  <a:pt x="117204" y="104833"/>
                </a:lnTo>
                <a:lnTo>
                  <a:pt x="118709" y="105750"/>
                </a:lnTo>
                <a:lnTo>
                  <a:pt x="119569" y="106805"/>
                </a:lnTo>
                <a:lnTo>
                  <a:pt x="120000" y="108000"/>
                </a:lnTo>
                <a:lnTo>
                  <a:pt x="119569" y="109194"/>
                </a:lnTo>
                <a:lnTo>
                  <a:pt x="118709" y="110250"/>
                </a:lnTo>
                <a:lnTo>
                  <a:pt x="117204" y="111166"/>
                </a:lnTo>
                <a:lnTo>
                  <a:pt x="115053" y="111972"/>
                </a:lnTo>
                <a:lnTo>
                  <a:pt x="112903" y="112694"/>
                </a:lnTo>
                <a:lnTo>
                  <a:pt x="110752" y="113333"/>
                </a:lnTo>
                <a:lnTo>
                  <a:pt x="108172" y="114000"/>
                </a:lnTo>
                <a:lnTo>
                  <a:pt x="105591" y="114666"/>
                </a:lnTo>
                <a:lnTo>
                  <a:pt x="103010" y="115305"/>
                </a:lnTo>
                <a:lnTo>
                  <a:pt x="100860" y="116027"/>
                </a:lnTo>
                <a:lnTo>
                  <a:pt x="98924" y="116833"/>
                </a:lnTo>
                <a:lnTo>
                  <a:pt x="97419" y="117750"/>
                </a:lnTo>
                <a:lnTo>
                  <a:pt x="96344" y="118805"/>
                </a:lnTo>
                <a:lnTo>
                  <a:pt x="96129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solidFill>
            <a:srgbClr val="282828"/>
          </a:solidFill>
          <a:ln>
            <a:noFill/>
          </a:ln>
        </p:spPr>
      </p:sp>
      <p:sp>
        <p:nvSpPr>
          <p:cNvPr id="13" name="Shape 13"/>
          <p:cNvSpPr/>
          <p:nvPr/>
        </p:nvSpPr>
        <p:spPr>
          <a:xfrm>
            <a:off x="11908535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0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0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mongodb.org/" TargetMode="External"/><Relationship Id="rId4" Type="http://schemas.openxmlformats.org/officeDocument/2006/relationships/image" Target="../media/image0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Relationship Id="rId4" Type="http://schemas.openxmlformats.org/officeDocument/2006/relationships/image" Target="../media/image12.png"/><Relationship Id="rId5" Type="http://schemas.openxmlformats.org/officeDocument/2006/relationships/hyperlink" Target="http://ieeexplore.ieee.org/Xplore/home.jsp" TargetMode="External"/><Relationship Id="rId6" Type="http://schemas.openxmlformats.org/officeDocument/2006/relationships/hyperlink" Target="https://github.com/" TargetMode="External"/><Relationship Id="rId7" Type="http://schemas.openxmlformats.org/officeDocument/2006/relationships/hyperlink" Target="http://www.careerbuilder.com/" TargetMode="External"/><Relationship Id="rId8" Type="http://schemas.openxmlformats.org/officeDocument/2006/relationships/hyperlink" Target="http://spectrum.ieee.org/static/interactive-the-top-programming-languages-2015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hyperlink" Target="www.linuxquestions.org/questions/programming-9/language-strengths-weaknesses-318606/" TargetMode="External"/><Relationship Id="rId4" Type="http://schemas.openxmlformats.org/officeDocument/2006/relationships/hyperlink" Target="http://www.cdotson.com/2014/12/node-js-vs-python-vs-pypy-a-simple-performance-comparison-updated/" TargetMode="External"/><Relationship Id="rId5" Type="http://schemas.openxmlformats.org/officeDocument/2006/relationships/hyperlink" Target="http://jordanoreii.com/post/31533769172/why-i-went-from-python-to-go-and-not-nodejs" TargetMode="External"/><Relationship Id="rId6" Type="http://schemas.openxmlformats.org/officeDocument/2006/relationships/hyperlink" Target="https://blog.udemy.com/wp-content/uploads/2012/01/PROGRAMMING-LANGUAGE-3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/>
          <p:nvPr>
            <p:ph type="ctrTitle"/>
          </p:nvPr>
        </p:nvSpPr>
        <p:spPr>
          <a:xfrm>
            <a:off x="1078523" y="2133600"/>
            <a:ext cx="10318500" cy="29024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Impact"/>
              <a:buNone/>
            </a:pPr>
            <a:r>
              <a:rPr lang="en-US"/>
              <a:t>Python Introduction</a:t>
            </a:r>
          </a:p>
        </p:txBody>
      </p:sp>
      <p:sp>
        <p:nvSpPr>
          <p:cNvPr id="77" name="Shape 77"/>
          <p:cNvSpPr txBox="1"/>
          <p:nvPr>
            <p:ph idx="1" type="subTitle"/>
          </p:nvPr>
        </p:nvSpPr>
        <p:spPr>
          <a:xfrm>
            <a:off x="2215043" y="5979196"/>
            <a:ext cx="8045398" cy="74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ct val="25000"/>
              <a:buFont typeface="Lato"/>
              <a:buNone/>
            </a:pPr>
            <a:r>
              <a:rPr lang="en-US"/>
              <a:t>Introduction to Python and Comparison with NodeJS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Python</a:t>
            </a:r>
          </a:p>
        </p:txBody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x="1251678" y="2286000"/>
            <a:ext cx="10178400" cy="359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Object-oriented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Interpreted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Interactive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Modular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Dynamic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High-level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Portable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Extensible in C and Java</a:t>
            </a:r>
          </a:p>
          <a:p>
            <a:pPr indent="-342900" lvl="0" marL="457200" rtl="0">
              <a:spcBef>
                <a:spcPts val="0"/>
              </a:spcBef>
              <a:buClr>
                <a:srgbClr val="282828"/>
              </a:buClr>
              <a:buSzPct val="100000"/>
            </a:pPr>
            <a:r>
              <a:rPr lang="en-US" sz="1800">
                <a:solidFill>
                  <a:srgbClr val="282828"/>
                </a:solidFill>
              </a:rPr>
              <a:t>Easy to read</a:t>
            </a:r>
          </a:p>
        </p:txBody>
      </p:sp>
      <p:sp>
        <p:nvSpPr>
          <p:cNvPr id="85" name="Shape 85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pic>
        <p:nvPicPr>
          <p:cNvPr id="86" name="Shape 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7699" y="2286000"/>
            <a:ext cx="3783575" cy="203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Python Used For</a:t>
            </a:r>
          </a:p>
        </p:txBody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x="6629475" y="1927075"/>
            <a:ext cx="4800600" cy="36195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>
                <a:solidFill>
                  <a:schemeClr val="dk1"/>
                </a:solidFill>
                <a:highlight>
                  <a:srgbClr val="F6F6EF"/>
                </a:highlight>
              </a:rPr>
              <a:t>Computational Science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>
                <a:solidFill>
                  <a:schemeClr val="dk1"/>
                </a:solidFill>
                <a:highlight>
                  <a:srgbClr val="F6F6EF"/>
                </a:highlight>
              </a:rPr>
              <a:t>Data Analysis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>
                <a:solidFill>
                  <a:schemeClr val="dk1"/>
                </a:solidFill>
                <a:highlight>
                  <a:srgbClr val="F6F6EF"/>
                </a:highlight>
              </a:rPr>
              <a:t>Mathematical Modeling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>
                <a:solidFill>
                  <a:schemeClr val="dk1"/>
                </a:solidFill>
                <a:highlight>
                  <a:srgbClr val="F6F6EF"/>
                </a:highlight>
              </a:rPr>
              <a:t>Statistic</a:t>
            </a:r>
          </a:p>
          <a:p>
            <a:pPr indent="-342900" lvl="0" marL="457200" rtl="0">
              <a:spcBef>
                <a:spcPts val="0"/>
              </a:spcBef>
              <a:buClr>
                <a:schemeClr val="dk1"/>
              </a:buClr>
              <a:buSzPct val="100000"/>
            </a:pPr>
            <a:r>
              <a:rPr lang="en-US" sz="1800">
                <a:solidFill>
                  <a:schemeClr val="dk1"/>
                </a:solidFill>
                <a:highlight>
                  <a:srgbClr val="F6F6EF"/>
                </a:highlight>
              </a:rPr>
              <a:t>GIS</a:t>
            </a:r>
          </a:p>
        </p:txBody>
      </p:sp>
      <p:pic>
        <p:nvPicPr>
          <p:cNvPr id="94" name="Shape 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04525" y="1844700"/>
            <a:ext cx="3007774" cy="370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/>
          <p:nvPr>
            <p:ph type="title"/>
          </p:nvPr>
        </p:nvSpPr>
        <p:spPr>
          <a:xfrm>
            <a:off x="1252728" y="381000"/>
            <a:ext cx="10172700" cy="1493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Strong Points</a:t>
            </a:r>
          </a:p>
        </p:txBody>
      </p:sp>
      <p:sp>
        <p:nvSpPr>
          <p:cNvPr id="101" name="Shape 101"/>
          <p:cNvSpPr txBox="1"/>
          <p:nvPr>
            <p:ph idx="1" type="body"/>
          </p:nvPr>
        </p:nvSpPr>
        <p:spPr>
          <a:xfrm>
            <a:off x="1257300" y="1715300"/>
            <a:ext cx="4800600" cy="4509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Shallow learning curve</a:t>
            </a:r>
          </a:p>
          <a:p>
            <a:pPr lvl="1" marL="914400" rtl="0">
              <a:spcBef>
                <a:spcPts val="0"/>
              </a:spcBef>
              <a:buClr>
                <a:srgbClr val="282828"/>
              </a:buClr>
            </a:pPr>
            <a:r>
              <a:rPr lang="en-US">
                <a:solidFill>
                  <a:srgbClr val="282828"/>
                </a:solidFill>
              </a:rPr>
              <a:t>Simple syntax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Experienced programmer can pick it up in a day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Be productive in a week or less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Easy to read: white space matters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Code can be grouped into modules and packages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Supports raising and catching exceptions</a:t>
            </a:r>
          </a:p>
          <a:p>
            <a:pPr indent="-342900" lvl="0" marL="457200" rtl="0">
              <a:spcBef>
                <a:spcPts val="0"/>
              </a:spcBef>
              <a:buClr>
                <a:srgbClr val="282828"/>
              </a:buClr>
              <a:buSzPct val="100000"/>
            </a:pPr>
            <a:r>
              <a:rPr lang="en-US" sz="1800">
                <a:solidFill>
                  <a:srgbClr val="282828"/>
                </a:solidFill>
              </a:rPr>
              <a:t>Popular in academia, creating large talent pool</a:t>
            </a:r>
          </a:p>
          <a:p>
            <a:pPr indent="-349250" lvl="0" marL="457200" rtl="0">
              <a:spcBef>
                <a:spcPts val="0"/>
              </a:spcBef>
              <a:buClr>
                <a:srgbClr val="282828"/>
              </a:buClr>
              <a:buSzPct val="100000"/>
            </a:pPr>
            <a:r>
              <a:rPr lang="en-US" sz="1900"/>
              <a:t>Data types strongly, but dynamically, typed</a:t>
            </a:r>
          </a:p>
        </p:txBody>
      </p:sp>
      <p:sp>
        <p:nvSpPr>
          <p:cNvPr id="102" name="Shape 102"/>
          <p:cNvSpPr txBox="1"/>
          <p:nvPr>
            <p:ph idx="2" type="body"/>
          </p:nvPr>
        </p:nvSpPr>
        <p:spPr>
          <a:xfrm>
            <a:off x="6772575" y="2520024"/>
            <a:ext cx="4800600" cy="3385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Automatic garbage collection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Interactive mode makes it easy to test snippets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Interpreter can be embedded into an application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Easily extended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Open source</a:t>
            </a:r>
          </a:p>
          <a:p>
            <a:pPr indent="-342900" lvl="0" marL="457200" rtl="0">
              <a:spcBef>
                <a:spcPts val="0"/>
              </a:spcBef>
              <a:buClr>
                <a:srgbClr val="282828"/>
              </a:buClr>
              <a:buSzPct val="100000"/>
            </a:pPr>
            <a:r>
              <a:rPr lang="en-US" sz="1800">
                <a:solidFill>
                  <a:srgbClr val="282828"/>
                </a:solidFill>
              </a:rPr>
              <a:t>Supports OO, procedural and functional programming styles</a:t>
            </a:r>
          </a:p>
          <a:p>
            <a:pPr indent="-342900" lvl="0" marL="457200" rtl="0">
              <a:spcBef>
                <a:spcPts val="0"/>
              </a:spcBef>
              <a:buClr>
                <a:srgbClr val="282828"/>
              </a:buClr>
              <a:buSzPct val="100000"/>
            </a:pPr>
            <a:r>
              <a:rPr lang="en-US" sz="1800">
                <a:solidFill>
                  <a:srgbClr val="282828"/>
                </a:solidFill>
              </a:rPr>
              <a:t>Easily integrates, and extensible with C and Java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103" name="Shape 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16325" y="661470"/>
            <a:ext cx="2498774" cy="185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Python Weak Points</a:t>
            </a:r>
          </a:p>
        </p:txBody>
      </p:sp>
      <p:sp>
        <p:nvSpPr>
          <p:cNvPr id="110" name="Shape 110"/>
          <p:cNvSpPr txBox="1"/>
          <p:nvPr>
            <p:ph idx="1" type="body"/>
          </p:nvPr>
        </p:nvSpPr>
        <p:spPr>
          <a:xfrm>
            <a:off x="1251676" y="2286000"/>
            <a:ext cx="6529200" cy="359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Lack of true multiprocessor support</a:t>
            </a:r>
          </a:p>
          <a:p>
            <a:pPr lvl="1" marL="914400" rtl="0">
              <a:spcBef>
                <a:spcPts val="0"/>
              </a:spcBef>
            </a:pPr>
            <a:r>
              <a:rPr lang="en-US"/>
              <a:t>Concurrency possible, but not straightforward</a:t>
            </a:r>
          </a:p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Interpreted, so slower than compiled code</a:t>
            </a:r>
          </a:p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Weak in mobile computing - few mobile platforms have it available</a:t>
            </a:r>
          </a:p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Lack of true multiprocessor support</a:t>
            </a:r>
          </a:p>
          <a:p>
            <a:pPr indent="-342900" lvl="0" marL="457200" rtl="0">
              <a:spcBef>
                <a:spcPts val="0"/>
              </a:spcBef>
              <a:buSzPct val="100000"/>
            </a:pPr>
            <a:r>
              <a:rPr lang="en-US" sz="1800"/>
              <a:t>Absence of commercial backing</a:t>
            </a:r>
          </a:p>
        </p:txBody>
      </p:sp>
      <p:sp>
        <p:nvSpPr>
          <p:cNvPr id="111" name="Shape 111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5598" y="2286000"/>
            <a:ext cx="3817026" cy="385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NodeJS Used For</a:t>
            </a:r>
          </a:p>
        </p:txBody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5512025" y="2286000"/>
            <a:ext cx="5918100" cy="35937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/>
              <a:t>Server-side processing is its forte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CLI tools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Web-enabled desktop applications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/>
              <a:t>Robot control</a:t>
            </a:r>
          </a:p>
          <a:p>
            <a:pPr lvl="1" marL="914400" rtl="0">
              <a:spcBef>
                <a:spcPts val="0"/>
              </a:spcBef>
            </a:pPr>
            <a:r>
              <a:rPr lang="en-US"/>
              <a:t>‘Johnny-five’ </a:t>
            </a:r>
          </a:p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pic>
        <p:nvPicPr>
          <p:cNvPr id="121" name="Shape 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8545" y="1805262"/>
            <a:ext cx="3739650" cy="2965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NodeJS Strengths</a:t>
            </a:r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x="1251675" y="3225175"/>
            <a:ext cx="6677400" cy="30381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228600" lvl="0" marL="457200" rtl="0">
              <a:spcBef>
                <a:spcPts val="0"/>
              </a:spcBef>
            </a:pPr>
            <a:r>
              <a:rPr lang="en-US">
                <a:solidFill>
                  <a:srgbClr val="666666"/>
                </a:solidFill>
              </a:rPr>
              <a:t>A large and responsive community combined with a fast speed of the technology development.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>
                <a:solidFill>
                  <a:srgbClr val="666666"/>
                </a:solidFill>
              </a:rPr>
              <a:t>Dozens of modules supported.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>
                <a:solidFill>
                  <a:srgbClr val="666666"/>
                </a:solidFill>
              </a:rPr>
              <a:t>JSON is the native format of object description.</a:t>
            </a:r>
          </a:p>
          <a:p>
            <a:pPr indent="-228600" lvl="0" marL="457200" rtl="0">
              <a:spcBef>
                <a:spcPts val="0"/>
              </a:spcBef>
            </a:pPr>
            <a:r>
              <a:rPr lang="en-US">
                <a:solidFill>
                  <a:srgbClr val="666666"/>
                </a:solidFill>
              </a:rPr>
              <a:t>If you use </a:t>
            </a:r>
            <a:r>
              <a:rPr lang="en-US" u="sng">
                <a:solidFill>
                  <a:srgbClr val="666666"/>
                </a:solidFill>
                <a:hlinkClick r:id="rId3"/>
              </a:rPr>
              <a:t>MongoDB</a:t>
            </a:r>
            <a:r>
              <a:rPr lang="en-US">
                <a:solidFill>
                  <a:srgbClr val="666666"/>
                </a:solidFill>
              </a:rPr>
              <a:t>, you may virtually forget of the serialization issue.</a:t>
            </a:r>
          </a:p>
          <a:p>
            <a:pPr indent="-228600" lvl="0" marL="457200">
              <a:spcBef>
                <a:spcPts val="0"/>
              </a:spcBef>
              <a:buClr>
                <a:srgbClr val="666666"/>
              </a:buClr>
            </a:pPr>
            <a:r>
              <a:rPr lang="en-US">
                <a:solidFill>
                  <a:srgbClr val="666666"/>
                </a:solidFill>
              </a:rPr>
              <a:t>Allows for quick implementation of highly loaded REST services. </a:t>
            </a:r>
          </a:p>
        </p:txBody>
      </p:sp>
      <p:sp>
        <p:nvSpPr>
          <p:cNvPr id="129" name="Shape 129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pic>
        <p:nvPicPr>
          <p:cNvPr id="130" name="Shape 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9075" y="3814845"/>
            <a:ext cx="3939774" cy="221772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1179325" y="1558750"/>
            <a:ext cx="10536900" cy="19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5560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20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Minimalist core</a:t>
            </a:r>
          </a:p>
          <a:p>
            <a:pPr indent="-35560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20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The Node can maintain thousands of open connections with clients, while constantly saving the data to the database.</a:t>
            </a:r>
          </a:p>
          <a:p>
            <a:pPr indent="-35560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2000">
                <a:solidFill>
                  <a:srgbClr val="666666"/>
                </a:solidFill>
                <a:latin typeface="Lato"/>
                <a:ea typeface="Lato"/>
                <a:cs typeface="Lato"/>
                <a:sym typeface="Lato"/>
              </a:rPr>
              <a:t>The event-based model works great to make cascaded asynchronous requests to other parts of the application.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NodeJS Weak Points</a:t>
            </a:r>
          </a:p>
        </p:txBody>
      </p:sp>
      <p:sp>
        <p:nvSpPr>
          <p:cNvPr id="138" name="Shape 138"/>
          <p:cNvSpPr txBox="1"/>
          <p:nvPr>
            <p:ph idx="1" type="body"/>
          </p:nvPr>
        </p:nvSpPr>
        <p:spPr>
          <a:xfrm>
            <a:off x="1251675" y="2286000"/>
            <a:ext cx="6888300" cy="3900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Single-threaded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Callback-passing creates </a:t>
            </a:r>
            <a:r>
              <a:rPr i="1" lang="en-US" sz="1900"/>
              <a:t>ugly tangled soup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Anonymous functions within anonymous functions within……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Memory process limit of 1.4GB on 64-bit machine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Horizontal scaling required to use machine to its full capacity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Bigger memory footprint on the hard drive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Every referenced version of a dependency are installed in the project folder</a:t>
            </a:r>
          </a:p>
          <a:p>
            <a:pPr indent="-349250" lvl="0" marL="457200" rtl="0">
              <a:spcBef>
                <a:spcPts val="0"/>
              </a:spcBef>
              <a:buSzPct val="100000"/>
            </a:pPr>
            <a:r>
              <a:rPr lang="en-US" sz="1900"/>
              <a:t>Caches modules by absolute path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2 different versions imported independently</a:t>
            </a:r>
          </a:p>
          <a:p>
            <a:pPr lvl="1" marL="914400" rtl="0">
              <a:spcBef>
                <a:spcPts val="0"/>
              </a:spcBef>
              <a:buSzPct val="100000"/>
            </a:pPr>
            <a:r>
              <a:rPr lang="en-US" sz="1700"/>
              <a:t>Issue when module should be a singleton</a:t>
            </a:r>
          </a:p>
        </p:txBody>
      </p:sp>
      <p:sp>
        <p:nvSpPr>
          <p:cNvPr id="139" name="Shape 139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  <p:pic>
        <p:nvPicPr>
          <p:cNvPr id="140" name="Shape 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05475" y="892175"/>
            <a:ext cx="3429625" cy="2382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Shape 141"/>
          <p:cNvSpPr txBox="1"/>
          <p:nvPr/>
        </p:nvSpPr>
        <p:spPr>
          <a:xfrm>
            <a:off x="8293700" y="3443100"/>
            <a:ext cx="3512400" cy="27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indent="-34925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19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Small core means large use of modules</a:t>
            </a:r>
          </a:p>
          <a:p>
            <a:pPr indent="-336550" lvl="1" marL="9144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–"/>
            </a:pPr>
            <a:r>
              <a:rPr lang="en-US" sz="1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No standardization in how pieces play together</a:t>
            </a:r>
          </a:p>
          <a:p>
            <a:pPr indent="-33655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1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No name spacing</a:t>
            </a:r>
          </a:p>
          <a:p>
            <a:pPr indent="-336550" lvl="1" marL="9144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–"/>
            </a:pPr>
            <a:r>
              <a:rPr lang="en-US" sz="1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An issue because of explosion of new modules</a:t>
            </a:r>
          </a:p>
          <a:p>
            <a:pPr indent="-336550" lvl="0" marL="457200" rtl="0">
              <a:lnSpc>
                <a:spcPct val="110000"/>
              </a:lnSpc>
              <a:spcBef>
                <a:spcPts val="700"/>
              </a:spcBef>
              <a:buClr>
                <a:srgbClr val="282828"/>
              </a:buClr>
              <a:buSzPct val="100000"/>
              <a:buFont typeface="Lato"/>
              <a:buChar char="•"/>
            </a:pPr>
            <a:r>
              <a:rPr lang="en-US" sz="1700">
                <a:solidFill>
                  <a:srgbClr val="282828"/>
                </a:solidFill>
                <a:latin typeface="Lato"/>
                <a:ea typeface="Lato"/>
                <a:cs typeface="Lato"/>
                <a:sym typeface="Lato"/>
              </a:rPr>
              <a:t>Hard to find a module of interest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x="1252728" y="381000"/>
            <a:ext cx="10172700" cy="1493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Node.js vs Python: Code Samples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x="1257300" y="2909100"/>
            <a:ext cx="4800600" cy="299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var sys = require("sys");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var http = require("http");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http.createServer(function (req, res) {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res.writeHead(200, {"Content-Type": "text/plain"});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res.end("Pong!\n");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}).listen(8088, "127.0.0.1");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sys.puts("Server running at http://localhost:8088");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49" name="Shape 149"/>
          <p:cNvSpPr txBox="1"/>
          <p:nvPr>
            <p:ph idx="2" type="body"/>
          </p:nvPr>
        </p:nvSpPr>
        <p:spPr>
          <a:xfrm>
            <a:off x="6633864" y="2909100"/>
            <a:ext cx="4800600" cy="29964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def application(environ, start_response):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status = '200 OK'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output = 'Pong!'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response_headers = [('Content-type', 'text/plain'),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                    ('Content-Length', str(len(output)))]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start_response(status, response_headers)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    return [output]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--------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from gevent import wsgi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from pong import application</a:t>
            </a: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t/>
            </a:r>
            <a:endParaRPr b="1" sz="800">
              <a:latin typeface="Courier New"/>
              <a:ea typeface="Courier New"/>
              <a:cs typeface="Courier New"/>
              <a:sym typeface="Courier New"/>
            </a:endParaRPr>
          </a:p>
          <a:p>
            <a:pPr lvl="0" rtl="0">
              <a:spcBef>
                <a:spcPts val="0"/>
              </a:spcBef>
              <a:buClr>
                <a:schemeClr val="dk1"/>
              </a:buClr>
              <a:buSzPct val="137500"/>
              <a:buFont typeface="Arial"/>
              <a:buNone/>
            </a:pPr>
            <a:r>
              <a:rPr b="1" lang="en-US" sz="800">
                <a:latin typeface="Courier New"/>
                <a:ea typeface="Courier New"/>
                <a:cs typeface="Courier New"/>
                <a:sym typeface="Courier New"/>
              </a:rPr>
              <a:t>wsgi.WSGIServer(('', 8088), application, spawn=None).serve_forever()</a:t>
            </a:r>
          </a:p>
          <a:p>
            <a:pPr lvl="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0" name="Shape 150"/>
          <p:cNvSpPr txBox="1"/>
          <p:nvPr>
            <p:ph idx="3" type="subTitle"/>
          </p:nvPr>
        </p:nvSpPr>
        <p:spPr>
          <a:xfrm>
            <a:off x="1228725" y="2257425"/>
            <a:ext cx="4857900" cy="651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Node.js</a:t>
            </a:r>
          </a:p>
        </p:txBody>
      </p:sp>
      <p:sp>
        <p:nvSpPr>
          <p:cNvPr id="151" name="Shape 151"/>
          <p:cNvSpPr txBox="1"/>
          <p:nvPr>
            <p:ph idx="4" type="subTitle"/>
          </p:nvPr>
        </p:nvSpPr>
        <p:spPr>
          <a:xfrm>
            <a:off x="6633875" y="2257425"/>
            <a:ext cx="4857900" cy="651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Python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Node.js vs Python: Time Trials</a:t>
            </a:r>
          </a:p>
        </p:txBody>
      </p:sp>
      <p:pic>
        <p:nvPicPr>
          <p:cNvPr id="158" name="Shape 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9625" y="1696575"/>
            <a:ext cx="4519201" cy="5002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PHP vs Ruby vs Python</a:t>
            </a:r>
          </a:p>
        </p:txBody>
      </p:sp>
      <p:pic>
        <p:nvPicPr>
          <p:cNvPr id="165" name="Shape 1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5874" y="1500675"/>
            <a:ext cx="6946374" cy="504622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Shape 166"/>
          <p:cNvSpPr txBox="1"/>
          <p:nvPr/>
        </p:nvSpPr>
        <p:spPr>
          <a:xfrm>
            <a:off x="7778925" y="1534975"/>
            <a:ext cx="4050000" cy="50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Current Ratings:</a:t>
            </a:r>
          </a:p>
        </p:txBody>
      </p:sp>
      <p:graphicFrame>
        <p:nvGraphicFramePr>
          <p:cNvPr id="167" name="Shape 167"/>
          <p:cNvGraphicFramePr/>
          <p:nvPr/>
        </p:nvGraphicFramePr>
        <p:xfrm>
          <a:off x="7748975" y="2081394"/>
          <a:ext cx="3000000" cy="2999999"/>
        </p:xfrm>
        <a:graphic>
          <a:graphicData uri="http://schemas.openxmlformats.org/drawingml/2006/table">
            <a:tbl>
              <a:tblPr>
                <a:noFill/>
                <a:tableStyleId>{D4A3F735-9212-4FB1-9C45-2C8140E3755D}</a:tableStyleId>
              </a:tblPr>
              <a:tblGrid>
                <a:gridCol w="659375"/>
                <a:gridCol w="659375"/>
                <a:gridCol w="659375"/>
                <a:gridCol w="659375"/>
                <a:gridCol w="659375"/>
                <a:gridCol w="659375"/>
              </a:tblGrid>
              <a:tr h="396425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March 2016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March 2015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Change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Language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Ratings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Change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Java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20.528%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+4.95%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\/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C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14.600%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-2.04%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3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4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C++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6.72%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+0.09%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4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5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C#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4.271%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-0.65%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5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8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Python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4.257%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+1.64%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6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6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t/>
                      </a:r>
                      <a:endParaRPr sz="800"/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PHP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2.768%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-1.23%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7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9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700"/>
                        <a:t>VisualBasic.net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2.561%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+0.24%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8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7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\/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JavaScript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2.333%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-1.30%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9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12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PERL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2.251%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+0.92%</a:t>
                      </a:r>
                    </a:p>
                  </a:txBody>
                  <a:tcPr marT="91425" marB="91425" marR="91425" marL="91425"/>
                </a:tc>
              </a:tr>
              <a:tr h="360850"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10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18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/\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Ruby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2.238%</a:t>
                      </a:r>
                    </a:p>
                  </a:txBody>
                  <a:tcPr marT="91425" marB="91425" marR="91425" marL="91425"/>
                </a:tc>
                <a:tc>
                  <a:txBody>
                    <a:bodyPr>
                      <a:noAutofit/>
                    </a:bodyPr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-US" sz="800"/>
                        <a:t>+1.21%</a:t>
                      </a: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PHP vs Ruby vs Python</a:t>
            </a:r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775" y="1537475"/>
            <a:ext cx="6346800" cy="4276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50525" y="1493375"/>
            <a:ext cx="4346300" cy="260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 txBox="1"/>
          <p:nvPr/>
        </p:nvSpPr>
        <p:spPr>
          <a:xfrm>
            <a:off x="1093450" y="5959600"/>
            <a:ext cx="2503500" cy="6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b="1" lang="en-US"/>
              <a:t>2011</a:t>
            </a:r>
          </a:p>
        </p:txBody>
      </p:sp>
      <p:sp>
        <p:nvSpPr>
          <p:cNvPr id="177" name="Shape 177"/>
          <p:cNvSpPr txBox="1"/>
          <p:nvPr/>
        </p:nvSpPr>
        <p:spPr>
          <a:xfrm>
            <a:off x="7487650" y="4225825"/>
            <a:ext cx="4265100" cy="25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b="1" lang="en-US"/>
              <a:t>2015</a:t>
            </a:r>
          </a:p>
          <a:p>
            <a:pPr lvl="0" rtl="0">
              <a:spcBef>
                <a:spcPts val="0"/>
              </a:spcBef>
              <a:buNone/>
            </a:pPr>
            <a:r>
              <a:t/>
            </a:r>
            <a:endParaRPr b="1"/>
          </a:p>
          <a:p>
            <a:pPr lvl="0">
              <a:spcBef>
                <a:spcPts val="0"/>
              </a:spcBef>
              <a:buNone/>
            </a:pPr>
            <a:r>
              <a:rPr lang="en-US" sz="12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Our ranking system is driven by weighting and combining 12 metrics from 10 data sources. We believe these sources—such as the </a:t>
            </a:r>
            <a:r>
              <a:rPr lang="en-US" sz="1250" u="sng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5"/>
              </a:rPr>
              <a:t>IEEE Xplore</a:t>
            </a:r>
            <a:r>
              <a:rPr lang="en-US" sz="12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digital library, </a:t>
            </a:r>
            <a:r>
              <a:rPr lang="en-US" sz="1250" u="sng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6"/>
              </a:rPr>
              <a:t>GitHub</a:t>
            </a:r>
            <a:r>
              <a:rPr lang="en-US" sz="12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, and </a:t>
            </a:r>
            <a:r>
              <a:rPr lang="en-US" sz="1250" u="sng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7"/>
              </a:rPr>
              <a:t>CareerBuilder</a:t>
            </a:r>
            <a:r>
              <a:rPr lang="en-US" sz="12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—are good proxies for the popularity of 48 languages along a number of different dimensions. The weighting of these sources can be adjusted in our  </a:t>
            </a:r>
            <a:r>
              <a:rPr lang="en-US" sz="1250" u="sng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  <a:hlinkClick r:id="rId8"/>
              </a:rPr>
              <a:t>interactive Web app</a:t>
            </a:r>
            <a:r>
              <a:rPr lang="en-US" sz="12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to give, say, more importance to languages that have turned up in job ads. Filters can be applied so that you can see only languages relevant to mobile or embedded development, for example.</a:t>
            </a:r>
            <a:r>
              <a:rPr lang="en-US" sz="1350">
                <a:solidFill>
                  <a:schemeClr val="dk1"/>
                </a:solidFill>
                <a:highlight>
                  <a:srgbClr val="FFFFFF"/>
                </a:highlight>
                <a:latin typeface="Georgia"/>
                <a:ea typeface="Georgia"/>
                <a:cs typeface="Georgia"/>
                <a:sym typeface="Georgia"/>
              </a:rPr>
              <a:t> 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PHP vs Ruby vs Python</a:t>
            </a:r>
          </a:p>
        </p:txBody>
      </p:sp>
      <p:pic>
        <p:nvPicPr>
          <p:cNvPr id="184" name="Shape 1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3549" y="1493124"/>
            <a:ext cx="6358100" cy="524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 txBox="1"/>
          <p:nvPr/>
        </p:nvSpPr>
        <p:spPr>
          <a:xfrm>
            <a:off x="7695700" y="1673675"/>
            <a:ext cx="1657500" cy="7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25 March 2016</a:t>
            </a:r>
          </a:p>
          <a:p>
            <a:pPr lvl="0">
              <a:spcBef>
                <a:spcPts val="0"/>
              </a:spcBef>
              <a:buNone/>
            </a:pPr>
            <a:r>
              <a:rPr lang="en-US"/>
              <a:t>Dice.com</a:t>
            </a:r>
          </a:p>
        </p:txBody>
      </p:sp>
      <p:pic>
        <p:nvPicPr>
          <p:cNvPr id="186" name="Shape 1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7450" y="2395525"/>
            <a:ext cx="4091650" cy="2466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1251678" y="382385"/>
            <a:ext cx="101784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/>
              <a:t>PHP vs Ruby vs Python</a:t>
            </a:r>
          </a:p>
        </p:txBody>
      </p:sp>
      <p:pic>
        <p:nvPicPr>
          <p:cNvPr id="193" name="Shape 1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9250" y="1562874"/>
            <a:ext cx="6310975" cy="506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/>
          <p:nvPr>
            <p:ph type="title"/>
          </p:nvPr>
        </p:nvSpPr>
        <p:spPr>
          <a:xfrm>
            <a:off x="1251678" y="382385"/>
            <a:ext cx="7587600" cy="14922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-US"/>
              <a:t>References</a:t>
            </a:r>
          </a:p>
        </p:txBody>
      </p:sp>
      <p:sp>
        <p:nvSpPr>
          <p:cNvPr id="200" name="Shape 200"/>
          <p:cNvSpPr txBox="1"/>
          <p:nvPr>
            <p:ph idx="1" type="body"/>
          </p:nvPr>
        </p:nvSpPr>
        <p:spPr>
          <a:xfrm>
            <a:off x="1251675" y="1786075"/>
            <a:ext cx="10178400" cy="41823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Cass, Stephen. </a:t>
            </a:r>
            <a:r>
              <a:rPr i="1" lang="en-US" sz="1400"/>
              <a:t>The 2015 Top Ten Programming Languages.</a:t>
            </a:r>
            <a:r>
              <a:rPr lang="en-US" sz="1400"/>
              <a:t> </a:t>
            </a:r>
            <a:r>
              <a:rPr b="1" lang="en-US" sz="1400"/>
              <a:t>IEEE Spectrum</a:t>
            </a:r>
            <a:r>
              <a:rPr lang="en-US" sz="1400"/>
              <a:t>.</a:t>
            </a:r>
            <a:r>
              <a:rPr i="1" lang="en-US" sz="1400"/>
              <a:t> Retrieved 25 March 2016 from http://spectrum.ieee.org/computing/software/the-2015-top-ten-programming-languages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Doslinux. </a:t>
            </a:r>
            <a:r>
              <a:rPr i="1" lang="en-US" sz="1400"/>
              <a:t>Language Strengths/Weaknesses.</a:t>
            </a:r>
            <a:r>
              <a:rPr lang="en-US" sz="1400"/>
              <a:t> </a:t>
            </a:r>
            <a:r>
              <a:rPr b="1" lang="en-US" sz="1400"/>
              <a:t>LinuxQuestions.org</a:t>
            </a:r>
            <a:r>
              <a:rPr lang="en-US" sz="1400"/>
              <a:t>. </a:t>
            </a:r>
            <a:r>
              <a:rPr i="1" lang="en-US" sz="1400"/>
              <a:t>Retrieved 25 March 2016 from </a:t>
            </a:r>
            <a:r>
              <a:rPr i="1" lang="en-US" sz="1400" u="sng">
                <a:solidFill>
                  <a:schemeClr val="hlink"/>
                </a:solidFill>
                <a:hlinkClick r:id="rId3"/>
              </a:rPr>
              <a:t>www.linuxquestions.org/questions/programming-9/language-strengths-weaknesses-318606/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Dotson, Chad. </a:t>
            </a:r>
            <a:r>
              <a:rPr i="1" lang="en-US" sz="1400"/>
              <a:t>NodeJs vs Python vs PyPy - A Simple Performance Comparison - Updated</a:t>
            </a:r>
            <a:r>
              <a:rPr lang="en-US" sz="1400"/>
              <a:t>. </a:t>
            </a:r>
            <a:r>
              <a:rPr b="1" lang="en-US" sz="1400"/>
              <a:t>Chad Dotson</a:t>
            </a:r>
            <a:r>
              <a:rPr lang="en-US" sz="1400"/>
              <a:t>. Retrieved 25 March 2016 from </a:t>
            </a:r>
            <a:r>
              <a:rPr lang="en-US" sz="1400" u="sng">
                <a:solidFill>
                  <a:schemeClr val="hlink"/>
                </a:solidFill>
                <a:hlinkClick r:id="rId4"/>
              </a:rPr>
              <a:t>http://www.cdotson.com/2014/12/node-js-vs-python-vs-pypy-a-simple-performance-comparison-updated/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Elke, Gregor. </a:t>
            </a:r>
            <a:r>
              <a:rPr i="1" lang="en-US" sz="1400"/>
              <a:t>Is Node.js a Superhero? </a:t>
            </a:r>
            <a:r>
              <a:rPr b="1" lang="en-US" sz="1400"/>
              <a:t>Codecentric</a:t>
            </a:r>
            <a:r>
              <a:rPr lang="en-US" sz="1400"/>
              <a:t>. Retrieved 27 March 2016 from https://blog.codecentric.de/en/2014/06/node-js-superhero/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Orelly, Jordan. </a:t>
            </a:r>
            <a:r>
              <a:rPr i="1" lang="en-US" sz="1400"/>
              <a:t>Why I went from Python to Go (and not node.js)</a:t>
            </a:r>
            <a:r>
              <a:rPr lang="en-US" sz="1400"/>
              <a:t>. </a:t>
            </a:r>
            <a:r>
              <a:rPr b="1" lang="en-US" sz="1400"/>
              <a:t>JORDAN ORELLI.</a:t>
            </a:r>
            <a:r>
              <a:rPr lang="en-US" sz="1400"/>
              <a:t> Retrieved 25 March 2016 from </a:t>
            </a:r>
            <a:r>
              <a:rPr lang="en-US" sz="1400" u="sng">
                <a:solidFill>
                  <a:schemeClr val="hlink"/>
                </a:solidFill>
                <a:hlinkClick r:id="rId5"/>
              </a:rPr>
              <a:t>http://jordanoreii.com/post/31533769172/why-i-went-from-python-to-go-and-not-nodejs</a:t>
            </a:r>
            <a:r>
              <a:rPr lang="en-US" sz="1400"/>
              <a:t>.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Querna, Paul. </a:t>
            </a:r>
            <a:r>
              <a:rPr i="1" lang="en-US" sz="1400"/>
              <a:t>The Switch: Python to NodeJS. </a:t>
            </a:r>
            <a:r>
              <a:rPr b="1" lang="en-US" sz="1400"/>
              <a:t>Paul’s Journal</a:t>
            </a:r>
            <a:r>
              <a:rPr lang="en-US" sz="1400"/>
              <a:t>. Retrieved 25 March 2016 from https://journal.paul.querna.org/articles/2011/12/18/the-switch-python-to-node-js/</a:t>
            </a:r>
          </a:p>
          <a:p>
            <a:pPr indent="-317500" lvl="0" marL="457200" rtl="0">
              <a:spcBef>
                <a:spcPts val="0"/>
              </a:spcBef>
              <a:buSzPct val="100000"/>
            </a:pPr>
            <a:r>
              <a:rPr lang="en-US" sz="1400"/>
              <a:t>RENEE. </a:t>
            </a:r>
            <a:r>
              <a:rPr i="1" lang="en-US" sz="1400"/>
              <a:t>Code Wars: Ruby vs Python vs PHP.</a:t>
            </a:r>
            <a:r>
              <a:rPr lang="en-US" sz="1400"/>
              <a:t> </a:t>
            </a:r>
            <a:r>
              <a:rPr b="1" lang="en-US" sz="1400"/>
              <a:t>Udemy Blog</a:t>
            </a:r>
            <a:r>
              <a:rPr lang="en-US" sz="1400"/>
              <a:t>. Retrieved 25 March 2016 from </a:t>
            </a:r>
            <a:r>
              <a:rPr lang="en-US" sz="1400" u="sng">
                <a:solidFill>
                  <a:schemeClr val="hlink"/>
                </a:solidFill>
                <a:hlinkClick r:id="rId6"/>
              </a:rPr>
              <a:t>https://blog.udemy.com/wp-content/uploads/2012/01/PROGRAMMING-LANGUAGE-3.png</a:t>
            </a:r>
          </a:p>
          <a:p>
            <a:pPr indent="-317500" lvl="0" marL="457200">
              <a:spcBef>
                <a:spcPts val="0"/>
              </a:spcBef>
              <a:buSzPct val="100000"/>
            </a:pPr>
            <a:r>
              <a:rPr lang="en-US" sz="1400"/>
              <a:t>Saurin, Alvaro. </a:t>
            </a:r>
            <a:r>
              <a:rPr i="1" lang="en-US" sz="1400"/>
              <a:t>Comparing NodeJs with Python Solutions</a:t>
            </a:r>
            <a:r>
              <a:rPr lang="en-US" sz="1400"/>
              <a:t>.</a:t>
            </a:r>
            <a:r>
              <a:rPr b="1" lang="en-US" sz="1400"/>
              <a:t> Inercia.</a:t>
            </a:r>
            <a:r>
              <a:rPr lang="en-US" sz="1400"/>
              <a:t> Retrieved 28 March 2016 from http://inerciatech.com/post/3147047471/comparing-nodejs-with-python-solutions-i</a:t>
            </a:r>
          </a:p>
        </p:txBody>
      </p:sp>
      <p:sp>
        <p:nvSpPr>
          <p:cNvPr id="201" name="Shape 201"/>
          <p:cNvSpPr txBox="1"/>
          <p:nvPr>
            <p:ph idx="12" type="sldNum"/>
          </p:nvPr>
        </p:nvSpPr>
        <p:spPr>
          <a:xfrm>
            <a:off x="8610600" y="6375678"/>
            <a:ext cx="2819400" cy="345900"/>
          </a:xfrm>
          <a:prstGeom prst="rect">
            <a:avLst/>
          </a:prstGeom>
        </p:spPr>
        <p:txBody>
          <a:bodyPr anchorCtr="0" anchor="ctr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282828"/>
              </a:buClr>
              <a:buSzPct val="25000"/>
              <a:buFont typeface="Lato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eb Teks Slides Template">
  <a:themeElements>
    <a:clrScheme name="Badge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